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1" r:id="rId4"/>
    <p:sldId id="266" r:id="rId5"/>
    <p:sldId id="267" r:id="rId6"/>
    <p:sldId id="268" r:id="rId7"/>
    <p:sldId id="269" r:id="rId8"/>
    <p:sldId id="270" r:id="rId9"/>
    <p:sldId id="271" r:id="rId10"/>
    <p:sldId id="258" r:id="rId11"/>
    <p:sldId id="259" r:id="rId12"/>
    <p:sldId id="262" r:id="rId13"/>
    <p:sldId id="263" r:id="rId14"/>
    <p:sldId id="260" r:id="rId15"/>
    <p:sldId id="272" r:id="rId16"/>
  </p:sldIdLst>
  <p:sldSz cx="12192000" cy="6858000"/>
  <p:notesSz cx="6858000" cy="9144000"/>
  <p:embeddedFontLst>
    <p:embeddedFont>
      <p:font typeface="Bebas Neue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312">
          <p15:clr>
            <a:srgbClr val="A4A3A4"/>
          </p15:clr>
        </p15:guide>
      </p15:sldGuideLst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31" roundtripDataSignature="AMtx7miG4qkEVEBDC+65LdiOMBk4EgWY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B04A83-4069-AEAA-E3F1-E0FD71D66844}" v="21" dt="2024-02-18T16:37:22.359"/>
    <p1510:client id="{41BF70AF-B3A2-A24E-84F7-EA32C5946D41}" v="552" dt="2024-02-18T18:54:50.917"/>
    <p1510:client id="{579F87FF-0F06-4E69-94C1-9F932505140B}" v="41" dt="2024-02-18T15:10:05.105"/>
    <p1510:client id="{CCE6DB28-C594-487F-ACDC-5515F0C032BC}" v="141" dt="2024-02-18T18:32:19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73"/>
  </p:normalViewPr>
  <p:slideViewPr>
    <p:cSldViewPr snapToGrid="0">
      <p:cViewPr varScale="1">
        <p:scale>
          <a:sx n="128" d="100"/>
          <a:sy n="128" d="100"/>
        </p:scale>
        <p:origin x="176" y="184"/>
      </p:cViewPr>
      <p:guideLst>
        <p:guide orient="horz" pos="360"/>
        <p:guide pos="3840"/>
        <p:guide orient="horz" pos="2160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8ed3c659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8ed3c659e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g28ed3c659e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75746722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26757467221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6" name="Google Shape;226;g26757467221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ed3c659e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8ed3c659e5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0" name="Google Shape;240;g28ed3c659e5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8ed3c659e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28ed3c659e5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4" name="Google Shape;254;g28ed3c659e5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8ed3c659e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28ed3c659e5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4" name="Google Shape;254;g28ed3c659e5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9439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8ed3c659e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28ed3c659e5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8" name="Google Shape;268;g28ed3c659e5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Judul Saja">
  <p:cSld name="1_Judul Saja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838200" y="2013627"/>
            <a:ext cx="10515600" cy="232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Bebas Neue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Bagian" type="secHead">
  <p:cSld name="SECTION_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5" name="Google Shape;8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6" name="Google Shape;86;p26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Judul Saja">
  <p:cSld name="20_Judul Saja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>
            <a:spLocks noGrp="1"/>
          </p:cNvSpPr>
          <p:nvPr>
            <p:ph type="pic" idx="2"/>
          </p:nvPr>
        </p:nvSpPr>
        <p:spPr>
          <a:xfrm>
            <a:off x="519765" y="777232"/>
            <a:ext cx="2100608" cy="5558738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3055716" y="909874"/>
            <a:ext cx="797964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oogle Shape;11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2" name="Google Shape;112;p28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Judul Saja">
  <p:cSld name="19_Judul Saja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>
            <a:spLocks noGrp="1"/>
          </p:cNvSpPr>
          <p:nvPr>
            <p:ph type="pic" idx="2"/>
          </p:nvPr>
        </p:nvSpPr>
        <p:spPr>
          <a:xfrm>
            <a:off x="5680525" y="1947048"/>
            <a:ext cx="5675981" cy="3375651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9"/>
          <p:cNvSpPr txBox="1">
            <a:spLocks noGrp="1"/>
          </p:cNvSpPr>
          <p:nvPr>
            <p:ph type="title"/>
          </p:nvPr>
        </p:nvSpPr>
        <p:spPr>
          <a:xfrm>
            <a:off x="519764" y="9098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7" name="Google Shape;11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oogle Shape;118;p29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Judul Saja">
  <p:cSld name="18_Judul Saja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>
            <a:spLocks noGrp="1"/>
          </p:cNvSpPr>
          <p:nvPr>
            <p:ph type="pic" idx="2"/>
          </p:nvPr>
        </p:nvSpPr>
        <p:spPr>
          <a:xfrm>
            <a:off x="1170446" y="1808645"/>
            <a:ext cx="3170783" cy="5598058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30"/>
          <p:cNvSpPr txBox="1">
            <a:spLocks noGrp="1"/>
          </p:cNvSpPr>
          <p:nvPr>
            <p:ph type="title"/>
          </p:nvPr>
        </p:nvSpPr>
        <p:spPr>
          <a:xfrm>
            <a:off x="519764" y="9098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3" name="Google Shape;12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4" name="Google Shape;124;p30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Judul Saja">
  <p:cSld name="16_Judul Saja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>
            <a:spLocks noGrp="1"/>
          </p:cNvSpPr>
          <p:nvPr>
            <p:ph type="pic" idx="2"/>
          </p:nvPr>
        </p:nvSpPr>
        <p:spPr>
          <a:xfrm>
            <a:off x="4217670" y="2306755"/>
            <a:ext cx="3817936" cy="37846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31"/>
          <p:cNvSpPr>
            <a:spLocks noGrp="1"/>
          </p:cNvSpPr>
          <p:nvPr>
            <p:ph type="pic" idx="3"/>
          </p:nvPr>
        </p:nvSpPr>
        <p:spPr>
          <a:xfrm>
            <a:off x="8045593" y="2306755"/>
            <a:ext cx="3507362" cy="37846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19764" y="9098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0" name="Google Shape;130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Judul Saja">
  <p:cSld name="15_Judul Saja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>
            <a:spLocks noGrp="1"/>
          </p:cNvSpPr>
          <p:nvPr>
            <p:ph type="pic" idx="2"/>
          </p:nvPr>
        </p:nvSpPr>
        <p:spPr>
          <a:xfrm>
            <a:off x="680720" y="3384550"/>
            <a:ext cx="1835150" cy="1966913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32"/>
          <p:cNvSpPr>
            <a:spLocks noGrp="1"/>
          </p:cNvSpPr>
          <p:nvPr>
            <p:ph type="pic" idx="3"/>
          </p:nvPr>
        </p:nvSpPr>
        <p:spPr>
          <a:xfrm>
            <a:off x="2774632" y="3384550"/>
            <a:ext cx="1835150" cy="1966913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32"/>
          <p:cNvSpPr>
            <a:spLocks noGrp="1"/>
          </p:cNvSpPr>
          <p:nvPr>
            <p:ph type="pic" idx="4"/>
          </p:nvPr>
        </p:nvSpPr>
        <p:spPr>
          <a:xfrm>
            <a:off x="4866957" y="3384550"/>
            <a:ext cx="1835150" cy="1966913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>
            <a:off x="7101840" y="909874"/>
            <a:ext cx="39335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9" name="Google Shape;139;p32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140" name="Google Shape;140;p32"/>
          <p:cNvSpPr>
            <a:spLocks noGrp="1"/>
          </p:cNvSpPr>
          <p:nvPr>
            <p:ph type="pic" idx="5"/>
          </p:nvPr>
        </p:nvSpPr>
        <p:spPr>
          <a:xfrm>
            <a:off x="680720" y="1168400"/>
            <a:ext cx="1835150" cy="1966913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32"/>
          <p:cNvSpPr>
            <a:spLocks noGrp="1"/>
          </p:cNvSpPr>
          <p:nvPr>
            <p:ph type="pic" idx="6"/>
          </p:nvPr>
        </p:nvSpPr>
        <p:spPr>
          <a:xfrm>
            <a:off x="2774632" y="1168400"/>
            <a:ext cx="1835150" cy="1966913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32"/>
          <p:cNvSpPr>
            <a:spLocks noGrp="1"/>
          </p:cNvSpPr>
          <p:nvPr>
            <p:ph type="pic" idx="7"/>
          </p:nvPr>
        </p:nvSpPr>
        <p:spPr>
          <a:xfrm>
            <a:off x="4866957" y="1168400"/>
            <a:ext cx="1835150" cy="196691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Judul Saja">
  <p:cSld name="14_Judul Saja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>
            <a:spLocks noGrp="1"/>
          </p:cNvSpPr>
          <p:nvPr>
            <p:ph type="pic" idx="2"/>
          </p:nvPr>
        </p:nvSpPr>
        <p:spPr>
          <a:xfrm>
            <a:off x="542944" y="655770"/>
            <a:ext cx="5553056" cy="4312469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33"/>
          <p:cNvSpPr>
            <a:spLocks noGrp="1"/>
          </p:cNvSpPr>
          <p:nvPr>
            <p:ph type="pic" idx="3"/>
          </p:nvPr>
        </p:nvSpPr>
        <p:spPr>
          <a:xfrm>
            <a:off x="8985265" y="3676333"/>
            <a:ext cx="2663789" cy="2156234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33"/>
          <p:cNvSpPr txBox="1">
            <a:spLocks noGrp="1"/>
          </p:cNvSpPr>
          <p:nvPr>
            <p:ph type="title"/>
          </p:nvPr>
        </p:nvSpPr>
        <p:spPr>
          <a:xfrm>
            <a:off x="519764" y="9098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8" name="Google Shape;148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9" name="Google Shape;149;p33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Judul Saja">
  <p:cSld name="12_Judul Saja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>
            <a:spLocks noGrp="1"/>
          </p:cNvSpPr>
          <p:nvPr>
            <p:ph type="pic" idx="2"/>
          </p:nvPr>
        </p:nvSpPr>
        <p:spPr>
          <a:xfrm>
            <a:off x="7374862" y="824704"/>
            <a:ext cx="4188488" cy="5202791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4"/>
          <p:cNvSpPr txBox="1">
            <a:spLocks noGrp="1"/>
          </p:cNvSpPr>
          <p:nvPr>
            <p:ph type="title"/>
          </p:nvPr>
        </p:nvSpPr>
        <p:spPr>
          <a:xfrm>
            <a:off x="519764" y="909874"/>
            <a:ext cx="5657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4" name="Google Shape;154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5" name="Google Shape;155;p34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Judul Saja">
  <p:cSld name="11_Judul Saja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>
            <a:spLocks noGrp="1"/>
          </p:cNvSpPr>
          <p:nvPr>
            <p:ph type="pic" idx="2"/>
          </p:nvPr>
        </p:nvSpPr>
        <p:spPr>
          <a:xfrm>
            <a:off x="519113" y="323850"/>
            <a:ext cx="3341688" cy="598805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35"/>
          <p:cNvSpPr txBox="1">
            <a:spLocks noGrp="1"/>
          </p:cNvSpPr>
          <p:nvPr>
            <p:ph type="title"/>
          </p:nvPr>
        </p:nvSpPr>
        <p:spPr>
          <a:xfrm>
            <a:off x="3939702" y="909874"/>
            <a:ext cx="70956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0" name="Google Shape;160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1" name="Google Shape;161;p35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Judul Saja">
  <p:cSld name="10_Judul Saja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>
            <a:spLocks noGrp="1"/>
          </p:cNvSpPr>
          <p:nvPr>
            <p:ph type="pic" idx="2"/>
          </p:nvPr>
        </p:nvSpPr>
        <p:spPr>
          <a:xfrm>
            <a:off x="553627" y="889579"/>
            <a:ext cx="11095427" cy="2399071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36"/>
          <p:cNvSpPr txBox="1">
            <a:spLocks noGrp="1"/>
          </p:cNvSpPr>
          <p:nvPr>
            <p:ph type="title"/>
          </p:nvPr>
        </p:nvSpPr>
        <p:spPr>
          <a:xfrm>
            <a:off x="519764" y="347471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6" name="Google Shape;16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7" name="Google Shape;167;p36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Judul Saja">
  <p:cSld name="13_Judul Saj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>
            <a:spLocks noGrp="1"/>
          </p:cNvSpPr>
          <p:nvPr>
            <p:ph type="pic" idx="2"/>
          </p:nvPr>
        </p:nvSpPr>
        <p:spPr>
          <a:xfrm>
            <a:off x="4198683" y="1929053"/>
            <a:ext cx="2136355" cy="2157702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17"/>
          <p:cNvSpPr>
            <a:spLocks noGrp="1"/>
          </p:cNvSpPr>
          <p:nvPr>
            <p:ph type="pic" idx="3"/>
          </p:nvPr>
        </p:nvSpPr>
        <p:spPr>
          <a:xfrm>
            <a:off x="6807709" y="1929053"/>
            <a:ext cx="2136355" cy="2157702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17"/>
          <p:cNvSpPr>
            <a:spLocks noGrp="1"/>
          </p:cNvSpPr>
          <p:nvPr>
            <p:ph type="pic" idx="4"/>
          </p:nvPr>
        </p:nvSpPr>
        <p:spPr>
          <a:xfrm>
            <a:off x="9411606" y="1929053"/>
            <a:ext cx="2136355" cy="2157702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519764" y="9098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17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Judul Saja">
  <p:cSld name="9_Judul Saja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>
            <a:spLocks noGrp="1"/>
          </p:cNvSpPr>
          <p:nvPr>
            <p:ph type="pic" idx="2"/>
          </p:nvPr>
        </p:nvSpPr>
        <p:spPr>
          <a:xfrm>
            <a:off x="4048125" y="3098800"/>
            <a:ext cx="7613650" cy="2987675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7"/>
          <p:cNvSpPr txBox="1">
            <a:spLocks noGrp="1"/>
          </p:cNvSpPr>
          <p:nvPr>
            <p:ph type="title"/>
          </p:nvPr>
        </p:nvSpPr>
        <p:spPr>
          <a:xfrm>
            <a:off x="519764" y="9098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2" name="Google Shape;172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3" name="Google Shape;173;p37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Judul Saja">
  <p:cSld name="8_Judul Saja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>
            <a:spLocks noGrp="1"/>
          </p:cNvSpPr>
          <p:nvPr>
            <p:ph type="pic" idx="2"/>
          </p:nvPr>
        </p:nvSpPr>
        <p:spPr>
          <a:xfrm>
            <a:off x="5258186" y="823119"/>
            <a:ext cx="2278078" cy="1676129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38"/>
          <p:cNvSpPr>
            <a:spLocks noGrp="1"/>
          </p:cNvSpPr>
          <p:nvPr>
            <p:ph type="pic" idx="3"/>
          </p:nvPr>
        </p:nvSpPr>
        <p:spPr>
          <a:xfrm>
            <a:off x="5258186" y="2589585"/>
            <a:ext cx="2278078" cy="1676129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38"/>
          <p:cNvSpPr>
            <a:spLocks noGrp="1"/>
          </p:cNvSpPr>
          <p:nvPr>
            <p:ph type="pic" idx="4"/>
          </p:nvPr>
        </p:nvSpPr>
        <p:spPr>
          <a:xfrm>
            <a:off x="5258186" y="4356048"/>
            <a:ext cx="2278078" cy="1676129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8"/>
          <p:cNvSpPr txBox="1">
            <a:spLocks noGrp="1"/>
          </p:cNvSpPr>
          <p:nvPr>
            <p:ph type="title"/>
          </p:nvPr>
        </p:nvSpPr>
        <p:spPr>
          <a:xfrm>
            <a:off x="519764" y="909874"/>
            <a:ext cx="3264296" cy="203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0" name="Google Shape;180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1" name="Google Shape;181;p38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Judul Saja">
  <p:cSld name="7_Judul Saja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/>
          <p:nvPr/>
        </p:nvSpPr>
        <p:spPr>
          <a:xfrm>
            <a:off x="335280" y="579120"/>
            <a:ext cx="11531600" cy="3919204"/>
          </a:xfrm>
          <a:prstGeom prst="rect">
            <a:avLst/>
          </a:prstGeom>
          <a:solidFill>
            <a:srgbClr val="25AE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Google Shape;184;p39"/>
          <p:cNvCxnSpPr/>
          <p:nvPr/>
        </p:nvCxnSpPr>
        <p:spPr>
          <a:xfrm>
            <a:off x="2610234" y="1252313"/>
            <a:ext cx="1118724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85" name="Google Shape;185;p39"/>
          <p:cNvGrpSpPr/>
          <p:nvPr/>
        </p:nvGrpSpPr>
        <p:grpSpPr>
          <a:xfrm flipH="1">
            <a:off x="2496326" y="4498324"/>
            <a:ext cx="7871954" cy="223837"/>
            <a:chOff x="519764" y="6324786"/>
            <a:chExt cx="11141426" cy="246221"/>
          </a:xfrm>
        </p:grpSpPr>
        <p:sp>
          <p:nvSpPr>
            <p:cNvPr id="186" name="Google Shape;186;p39"/>
            <p:cNvSpPr/>
            <p:nvPr/>
          </p:nvSpPr>
          <p:spPr>
            <a:xfrm>
              <a:off x="519764" y="6324786"/>
              <a:ext cx="11141426" cy="246221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9"/>
            <p:cNvSpPr/>
            <p:nvPr/>
          </p:nvSpPr>
          <p:spPr>
            <a:xfrm>
              <a:off x="9570720" y="6324786"/>
              <a:ext cx="2090470" cy="246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39"/>
          <p:cNvSpPr txBox="1">
            <a:spLocks noGrp="1"/>
          </p:cNvSpPr>
          <p:nvPr>
            <p:ph type="title"/>
          </p:nvPr>
        </p:nvSpPr>
        <p:spPr>
          <a:xfrm>
            <a:off x="2610233" y="1888916"/>
            <a:ext cx="7389801" cy="202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200"/>
              <a:buFont typeface="Bebas Neue"/>
              <a:buNone/>
              <a:defRPr sz="7200" cap="none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0" name="Google Shape;190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1" name="Google Shape;191;p39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Judul Saja">
  <p:cSld name="5_Judul Saja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>
            <a:spLocks noGrp="1"/>
          </p:cNvSpPr>
          <p:nvPr>
            <p:ph type="pic" idx="2"/>
          </p:nvPr>
        </p:nvSpPr>
        <p:spPr>
          <a:xfrm>
            <a:off x="5811520" y="834432"/>
            <a:ext cx="5509022" cy="3392129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40"/>
          <p:cNvSpPr txBox="1">
            <a:spLocks noGrp="1"/>
          </p:cNvSpPr>
          <p:nvPr>
            <p:ph type="title"/>
          </p:nvPr>
        </p:nvSpPr>
        <p:spPr>
          <a:xfrm>
            <a:off x="519764" y="909874"/>
            <a:ext cx="503473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6" name="Google Shape;19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7" name="Google Shape;197;p40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Judul Saja">
  <p:cSld name="3_Judul Saja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>
            <a:spLocks noGrp="1"/>
          </p:cNvSpPr>
          <p:nvPr>
            <p:ph type="pic" idx="2"/>
          </p:nvPr>
        </p:nvSpPr>
        <p:spPr>
          <a:xfrm>
            <a:off x="530810" y="609604"/>
            <a:ext cx="8034316" cy="5638789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41"/>
          <p:cNvSpPr/>
          <p:nvPr/>
        </p:nvSpPr>
        <p:spPr>
          <a:xfrm>
            <a:off x="8576172" y="609605"/>
            <a:ext cx="3085017" cy="56387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41"/>
          <p:cNvSpPr txBox="1">
            <a:spLocks noGrp="1"/>
          </p:cNvSpPr>
          <p:nvPr>
            <p:ph type="title"/>
          </p:nvPr>
        </p:nvSpPr>
        <p:spPr>
          <a:xfrm>
            <a:off x="519764" y="9098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3" name="Google Shape;20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4" name="Google Shape;204;p41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osong">
  <p:cSld name="Kosong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7" name="Google Shape;207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8" name="Google Shape;208;p42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Judul Saja">
  <p:cSld name="4_Judul Saja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>
            <a:spLocks noGrp="1"/>
          </p:cNvSpPr>
          <p:nvPr>
            <p:ph type="pic" idx="2"/>
          </p:nvPr>
        </p:nvSpPr>
        <p:spPr>
          <a:xfrm>
            <a:off x="622639" y="823120"/>
            <a:ext cx="5290817" cy="5210175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6278546" y="909874"/>
            <a:ext cx="475681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7" name="Google Shape;37;p19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Judul Saja">
  <p:cSld name="17_Judul Saja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>
            <a:spLocks noGrp="1"/>
          </p:cNvSpPr>
          <p:nvPr>
            <p:ph type="pic" idx="2"/>
          </p:nvPr>
        </p:nvSpPr>
        <p:spPr>
          <a:xfrm>
            <a:off x="6167528" y="1720401"/>
            <a:ext cx="4072262" cy="24215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22"/>
          <p:cNvSpPr>
            <a:spLocks noGrp="1"/>
          </p:cNvSpPr>
          <p:nvPr>
            <p:ph type="pic" idx="3"/>
          </p:nvPr>
        </p:nvSpPr>
        <p:spPr>
          <a:xfrm>
            <a:off x="7885632" y="298184"/>
            <a:ext cx="3763422" cy="6058166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519764" y="9098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dul Saja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519764" y="9098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Judul Saja">
  <p:cSld name="6_Judul Saja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>
            <a:spLocks noGrp="1"/>
          </p:cNvSpPr>
          <p:nvPr>
            <p:ph type="pic" idx="2"/>
          </p:nvPr>
        </p:nvSpPr>
        <p:spPr>
          <a:xfrm>
            <a:off x="519763" y="542393"/>
            <a:ext cx="11141426" cy="579358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2" name="Google Shape;52;p21"/>
          <p:cNvGrpSpPr/>
          <p:nvPr/>
        </p:nvGrpSpPr>
        <p:grpSpPr>
          <a:xfrm flipH="1">
            <a:off x="519764" y="6335978"/>
            <a:ext cx="11141426" cy="223837"/>
            <a:chOff x="519764" y="6324786"/>
            <a:chExt cx="11141426" cy="246221"/>
          </a:xfrm>
        </p:grpSpPr>
        <p:sp>
          <p:nvSpPr>
            <p:cNvPr id="53" name="Google Shape;53;p21"/>
            <p:cNvSpPr/>
            <p:nvPr/>
          </p:nvSpPr>
          <p:spPr>
            <a:xfrm>
              <a:off x="519764" y="6324786"/>
              <a:ext cx="11141426" cy="246221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1"/>
            <p:cNvSpPr/>
            <p:nvPr/>
          </p:nvSpPr>
          <p:spPr>
            <a:xfrm>
              <a:off x="9570720" y="6324786"/>
              <a:ext cx="2090470" cy="246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21"/>
          <p:cNvGrpSpPr/>
          <p:nvPr/>
        </p:nvGrpSpPr>
        <p:grpSpPr>
          <a:xfrm>
            <a:off x="519764" y="298184"/>
            <a:ext cx="11141426" cy="223837"/>
            <a:chOff x="519764" y="6324786"/>
            <a:chExt cx="11141426" cy="246221"/>
          </a:xfrm>
        </p:grpSpPr>
        <p:sp>
          <p:nvSpPr>
            <p:cNvPr id="56" name="Google Shape;56;p21"/>
            <p:cNvSpPr/>
            <p:nvPr/>
          </p:nvSpPr>
          <p:spPr>
            <a:xfrm>
              <a:off x="519764" y="6324786"/>
              <a:ext cx="11141426" cy="246221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1"/>
            <p:cNvSpPr/>
            <p:nvPr/>
          </p:nvSpPr>
          <p:spPr>
            <a:xfrm>
              <a:off x="9570720" y="6324786"/>
              <a:ext cx="2090470" cy="246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21"/>
          <p:cNvSpPr txBox="1"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1" name="Google Shape;61;p21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Judul Saja">
  <p:cSld name="2_Judul Saja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7029923" y="823911"/>
            <a:ext cx="4631268" cy="521017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title"/>
          </p:nvPr>
        </p:nvSpPr>
        <p:spPr>
          <a:xfrm>
            <a:off x="519764" y="9098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Judul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24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dul dan Konten" type="obj">
  <p:cSld name="OBJEC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5"/>
          <p:cNvSpPr txBox="1">
            <a:spLocks noGrp="1"/>
          </p:cNvSpPr>
          <p:nvPr>
            <p:ph type="title"/>
          </p:nvPr>
        </p:nvSpPr>
        <p:spPr>
          <a:xfrm>
            <a:off x="519764" y="9098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body" idx="1"/>
          </p:nvPr>
        </p:nvSpPr>
        <p:spPr>
          <a:xfrm>
            <a:off x="519764" y="2383277"/>
            <a:ext cx="10515600" cy="3793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0" name="Google Shape;80;p25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519764" y="9098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ebas Neue"/>
              <a:buNone/>
              <a:defRPr sz="4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519764" y="2383277"/>
            <a:ext cx="10515600" cy="3793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" name="Google Shape;12;p15"/>
          <p:cNvGrpSpPr/>
          <p:nvPr/>
        </p:nvGrpSpPr>
        <p:grpSpPr>
          <a:xfrm flipH="1">
            <a:off x="519764" y="6335978"/>
            <a:ext cx="11141426" cy="223837"/>
            <a:chOff x="519764" y="6324786"/>
            <a:chExt cx="11141426" cy="246221"/>
          </a:xfrm>
        </p:grpSpPr>
        <p:sp>
          <p:nvSpPr>
            <p:cNvPr id="13" name="Google Shape;13;p15"/>
            <p:cNvSpPr/>
            <p:nvPr/>
          </p:nvSpPr>
          <p:spPr>
            <a:xfrm>
              <a:off x="519764" y="6324786"/>
              <a:ext cx="11141426" cy="246221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5"/>
            <p:cNvSpPr/>
            <p:nvPr/>
          </p:nvSpPr>
          <p:spPr>
            <a:xfrm>
              <a:off x="9570720" y="6324786"/>
              <a:ext cx="2090470" cy="246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15;p15"/>
          <p:cNvSpPr txBox="1">
            <a:spLocks noGrp="1"/>
          </p:cNvSpPr>
          <p:nvPr>
            <p:ph type="sldNum" idx="12"/>
          </p:nvPr>
        </p:nvSpPr>
        <p:spPr>
          <a:xfrm>
            <a:off x="519764" y="6311900"/>
            <a:ext cx="715649" cy="24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16" name="Google Shape;16;p15"/>
          <p:cNvSpPr txBox="1">
            <a:spLocks noGrp="1"/>
          </p:cNvSpPr>
          <p:nvPr>
            <p:ph type="ftr" idx="11"/>
          </p:nvPr>
        </p:nvSpPr>
        <p:spPr>
          <a:xfrm>
            <a:off x="4435813" y="6365280"/>
            <a:ext cx="4114800" cy="15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15"/>
          <p:cNvSpPr txBox="1">
            <a:spLocks noGrp="1"/>
          </p:cNvSpPr>
          <p:nvPr>
            <p:ph type="dt" idx="10"/>
          </p:nvPr>
        </p:nvSpPr>
        <p:spPr>
          <a:xfrm>
            <a:off x="1235413" y="6365280"/>
            <a:ext cx="2743200" cy="15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ed3c659e5_0_0"/>
          <p:cNvSpPr/>
          <p:nvPr/>
        </p:nvSpPr>
        <p:spPr>
          <a:xfrm>
            <a:off x="11461" y="4549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273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28ed3c659e5_0_0"/>
          <p:cNvSpPr txBox="1">
            <a:spLocks noGrp="1"/>
          </p:cNvSpPr>
          <p:nvPr>
            <p:ph type="ctrTitle"/>
          </p:nvPr>
        </p:nvSpPr>
        <p:spPr>
          <a:xfrm>
            <a:off x="1418231" y="2693684"/>
            <a:ext cx="9144000" cy="1007822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0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CCC (</a:t>
            </a:r>
            <a:r>
              <a:rPr lang="en-US" sz="50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Cyber Competition Club)</a:t>
            </a:r>
            <a:endParaRPr lang="en-US" dirty="0">
              <a:solidFill>
                <a:schemeClr val="lt1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216" name="Google Shape;216;g28ed3c659e5_0_0"/>
          <p:cNvSpPr txBox="1">
            <a:spLocks noGrp="1"/>
          </p:cNvSpPr>
          <p:nvPr>
            <p:ph type="subTitle" idx="1"/>
          </p:nvPr>
        </p:nvSpPr>
        <p:spPr>
          <a:xfrm>
            <a:off x="1518500" y="4152213"/>
            <a:ext cx="9144000" cy="818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en-US" sz="1800" i="1" dirty="0">
                <a:solidFill>
                  <a:schemeClr val="bg1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</a:rPr>
              <a:t>Abdinasir Mumin, Abdul-Awwal Adesalu, Calvin Schmeichel, Joshua Bankers</a:t>
            </a: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-US" sz="1800" b="1" i="1" dirty="0">
              <a:solidFill>
                <a:schemeClr val="bg1"/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</a:endParaRPr>
          </a:p>
        </p:txBody>
      </p:sp>
      <p:grpSp>
        <p:nvGrpSpPr>
          <p:cNvPr id="217" name="Google Shape;217;g28ed3c659e5_0_0"/>
          <p:cNvGrpSpPr/>
          <p:nvPr/>
        </p:nvGrpSpPr>
        <p:grpSpPr>
          <a:xfrm flipH="1">
            <a:off x="519790" y="6336043"/>
            <a:ext cx="11141400" cy="223911"/>
            <a:chOff x="519764" y="6324786"/>
            <a:chExt cx="11141400" cy="246300"/>
          </a:xfrm>
        </p:grpSpPr>
        <p:sp>
          <p:nvSpPr>
            <p:cNvPr id="218" name="Google Shape;218;g28ed3c659e5_0_0"/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g28ed3c659e5_0_0"/>
            <p:cNvSpPr/>
            <p:nvPr/>
          </p:nvSpPr>
          <p:spPr>
            <a:xfrm>
              <a:off x="10320996" y="6324786"/>
              <a:ext cx="1340124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g28ed3c659e5_0_0"/>
          <p:cNvSpPr/>
          <p:nvPr/>
        </p:nvSpPr>
        <p:spPr>
          <a:xfrm>
            <a:off x="516205" y="6331927"/>
            <a:ext cx="1621477" cy="233146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28ed3c659e5_0_0" descr="A logo with white text and blue circl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824" y="382898"/>
            <a:ext cx="2090400" cy="1165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8ed3c659e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0803" y="382897"/>
            <a:ext cx="2090399" cy="15126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91609D-2020-6BD6-3BF9-1C3A16FABB70}"/>
              </a:ext>
            </a:extLst>
          </p:cNvPr>
          <p:cNvSpPr txBox="1"/>
          <p:nvPr/>
        </p:nvSpPr>
        <p:spPr>
          <a:xfrm>
            <a:off x="3007735" y="5421292"/>
            <a:ext cx="6916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lt1"/>
                </a:solidFill>
                <a:ea typeface="Lato"/>
                <a:cs typeface="Lato"/>
                <a:sym typeface="Lato"/>
              </a:rPr>
              <a:t>Presenting</a:t>
            </a:r>
            <a:r>
              <a:rPr lang="en-US" sz="2400" i="1" dirty="0">
                <a:solidFill>
                  <a:schemeClr val="lt1"/>
                </a:solidFill>
                <a:ea typeface="Lato"/>
                <a:cs typeface="Lato"/>
                <a:sym typeface="Lato"/>
              </a:rPr>
              <a:t>: Image Capture Pose Mode</a:t>
            </a:r>
            <a:endParaRPr lang="en-US" sz="2400" dirty="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F60D8378-9C8D-9786-1DC7-17F435301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3208" y="2546151"/>
            <a:ext cx="1606062" cy="16060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ed3c659e5_0_41"/>
          <p:cNvSpPr txBox="1"/>
          <p:nvPr/>
        </p:nvSpPr>
        <p:spPr>
          <a:xfrm>
            <a:off x="2115061" y="883329"/>
            <a:ext cx="5979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Technologies</a:t>
            </a:r>
            <a:endParaRPr sz="14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g28ed3c659e5_0_41"/>
          <p:cNvCxnSpPr/>
          <p:nvPr/>
        </p:nvCxnSpPr>
        <p:spPr>
          <a:xfrm>
            <a:off x="637541" y="1603806"/>
            <a:ext cx="11187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44" name="Google Shape;244;g28ed3c659e5_0_41"/>
          <p:cNvGrpSpPr/>
          <p:nvPr/>
        </p:nvGrpSpPr>
        <p:grpSpPr>
          <a:xfrm flipH="1">
            <a:off x="519790" y="6336051"/>
            <a:ext cx="11141400" cy="223911"/>
            <a:chOff x="519764" y="6324786"/>
            <a:chExt cx="11141400" cy="246300"/>
          </a:xfrm>
        </p:grpSpPr>
        <p:sp>
          <p:nvSpPr>
            <p:cNvPr id="245" name="Google Shape;245;g28ed3c659e5_0_41"/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g28ed3c659e5_0_41"/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g28ed3c659e5_0_41"/>
          <p:cNvSpPr txBox="1"/>
          <p:nvPr/>
        </p:nvSpPr>
        <p:spPr>
          <a:xfrm>
            <a:off x="673690" y="2619950"/>
            <a:ext cx="10833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g28ed3c659e5_0_41" descr="A picture containing circle, graphics, screenshot, fo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809" y="710420"/>
            <a:ext cx="949323" cy="52740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28ed3c659e5_0_41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28ed3c659e5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1876" y="710423"/>
            <a:ext cx="949325" cy="68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yellow folded paper with a black background&#10;&#10;Description automatically generated">
            <a:extLst>
              <a:ext uri="{FF2B5EF4-FFF2-40B4-BE49-F238E27FC236}">
                <a16:creationId xmlns:a16="http://schemas.microsoft.com/office/drawing/2014/main" id="{81C4F5D5-775B-2DB5-F334-175A875F2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935" y="2350729"/>
            <a:ext cx="3123037" cy="3123037"/>
          </a:xfrm>
          <a:prstGeom prst="rect">
            <a:avLst/>
          </a:prstGeom>
        </p:spPr>
      </p:pic>
      <p:pic>
        <p:nvPicPr>
          <p:cNvPr id="5" name="Picture 4" descr="A blue and yellow snake logo&#10;&#10;Description automatically generated">
            <a:extLst>
              <a:ext uri="{FF2B5EF4-FFF2-40B4-BE49-F238E27FC236}">
                <a16:creationId xmlns:a16="http://schemas.microsoft.com/office/drawing/2014/main" id="{398FC819-B9B3-886F-42F2-0DD642072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0791" y="2388421"/>
            <a:ext cx="3123037" cy="3118158"/>
          </a:xfrm>
          <a:prstGeom prst="rect">
            <a:avLst/>
          </a:prstGeom>
        </p:spPr>
      </p:pic>
      <p:pic>
        <p:nvPicPr>
          <p:cNvPr id="7" name="Picture 6" descr="A blue and black symbol&#10;&#10;Description automatically generated">
            <a:extLst>
              <a:ext uri="{FF2B5EF4-FFF2-40B4-BE49-F238E27FC236}">
                <a16:creationId xmlns:a16="http://schemas.microsoft.com/office/drawing/2014/main" id="{EEB5397A-593C-6590-070A-BCB46C56A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444" y="2533749"/>
            <a:ext cx="3256240" cy="28275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B70A1F-73D1-6DFD-88BB-857BB03901B1}"/>
              </a:ext>
            </a:extLst>
          </p:cNvPr>
          <p:cNvSpPr txBox="1"/>
          <p:nvPr/>
        </p:nvSpPr>
        <p:spPr>
          <a:xfrm>
            <a:off x="1434802" y="5738173"/>
            <a:ext cx="2350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 Native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6E061-5846-DDDB-7D93-46E608E0AD8F}"/>
              </a:ext>
            </a:extLst>
          </p:cNvPr>
          <p:cNvSpPr txBox="1"/>
          <p:nvPr/>
        </p:nvSpPr>
        <p:spPr>
          <a:xfrm>
            <a:off x="5271646" y="5755849"/>
            <a:ext cx="2350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51380-5E5F-4CAB-942B-7761036B00EE}"/>
              </a:ext>
            </a:extLst>
          </p:cNvPr>
          <p:cNvSpPr txBox="1"/>
          <p:nvPr/>
        </p:nvSpPr>
        <p:spPr>
          <a:xfrm>
            <a:off x="8668108" y="5696646"/>
            <a:ext cx="2350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Firebase</a:t>
            </a:r>
          </a:p>
        </p:txBody>
      </p:sp>
      <p:grpSp>
        <p:nvGrpSpPr>
          <p:cNvPr id="11" name="Google Shape;230;g26757467221_0_53">
            <a:extLst>
              <a:ext uri="{FF2B5EF4-FFF2-40B4-BE49-F238E27FC236}">
                <a16:creationId xmlns:a16="http://schemas.microsoft.com/office/drawing/2014/main" id="{0444869D-81A7-E004-343D-CE0EBF29958F}"/>
              </a:ext>
            </a:extLst>
          </p:cNvPr>
          <p:cNvGrpSpPr/>
          <p:nvPr/>
        </p:nvGrpSpPr>
        <p:grpSpPr>
          <a:xfrm flipH="1">
            <a:off x="2606498" y="6336043"/>
            <a:ext cx="9007800" cy="223911"/>
            <a:chOff x="519764" y="6324786"/>
            <a:chExt cx="11141400" cy="246300"/>
          </a:xfrm>
        </p:grpSpPr>
        <p:sp>
          <p:nvSpPr>
            <p:cNvPr id="9" name="Google Shape;231;g26757467221_0_53">
              <a:extLst>
                <a:ext uri="{FF2B5EF4-FFF2-40B4-BE49-F238E27FC236}">
                  <a16:creationId xmlns:a16="http://schemas.microsoft.com/office/drawing/2014/main" id="{544CB0C6-676C-02E9-2B9E-B4EB0871EB09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32;g26757467221_0_53">
              <a:extLst>
                <a:ext uri="{FF2B5EF4-FFF2-40B4-BE49-F238E27FC236}">
                  <a16:creationId xmlns:a16="http://schemas.microsoft.com/office/drawing/2014/main" id="{D200E0DC-9889-346C-9890-551607B883AE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230;g26757467221_0_53">
            <a:extLst>
              <a:ext uri="{FF2B5EF4-FFF2-40B4-BE49-F238E27FC236}">
                <a16:creationId xmlns:a16="http://schemas.microsoft.com/office/drawing/2014/main" id="{0C63D0CD-A552-6865-F008-043915F3E61E}"/>
              </a:ext>
            </a:extLst>
          </p:cNvPr>
          <p:cNvGrpSpPr/>
          <p:nvPr/>
        </p:nvGrpSpPr>
        <p:grpSpPr>
          <a:xfrm flipH="1">
            <a:off x="4294621" y="6336043"/>
            <a:ext cx="7307954" cy="223911"/>
            <a:chOff x="519764" y="6324786"/>
            <a:chExt cx="11141400" cy="246300"/>
          </a:xfrm>
        </p:grpSpPr>
        <p:sp>
          <p:nvSpPr>
            <p:cNvPr id="13" name="Google Shape;231;g26757467221_0_53">
              <a:extLst>
                <a:ext uri="{FF2B5EF4-FFF2-40B4-BE49-F238E27FC236}">
                  <a16:creationId xmlns:a16="http://schemas.microsoft.com/office/drawing/2014/main" id="{361E0A16-D065-5A8B-2FB8-6E148BAD884E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32;g26757467221_0_53">
              <a:extLst>
                <a:ext uri="{FF2B5EF4-FFF2-40B4-BE49-F238E27FC236}">
                  <a16:creationId xmlns:a16="http://schemas.microsoft.com/office/drawing/2014/main" id="{B31FC253-90FF-F72D-7797-B02212951AFC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230;g26757467221_0_53">
            <a:extLst>
              <a:ext uri="{FF2B5EF4-FFF2-40B4-BE49-F238E27FC236}">
                <a16:creationId xmlns:a16="http://schemas.microsoft.com/office/drawing/2014/main" id="{67AC2183-B5FD-68F6-BD99-D148557DE26C}"/>
              </a:ext>
            </a:extLst>
          </p:cNvPr>
          <p:cNvGrpSpPr/>
          <p:nvPr/>
        </p:nvGrpSpPr>
        <p:grpSpPr>
          <a:xfrm flipH="1">
            <a:off x="5273338" y="6336043"/>
            <a:ext cx="6247176" cy="223911"/>
            <a:chOff x="519764" y="6324786"/>
            <a:chExt cx="11889102" cy="246300"/>
          </a:xfrm>
        </p:grpSpPr>
        <p:sp>
          <p:nvSpPr>
            <p:cNvPr id="17" name="Google Shape;231;g26757467221_0_53">
              <a:extLst>
                <a:ext uri="{FF2B5EF4-FFF2-40B4-BE49-F238E27FC236}">
                  <a16:creationId xmlns:a16="http://schemas.microsoft.com/office/drawing/2014/main" id="{4DFE0EEC-7C39-0FA5-58D5-5851D21C765B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32;g26757467221_0_53">
              <a:extLst>
                <a:ext uri="{FF2B5EF4-FFF2-40B4-BE49-F238E27FC236}">
                  <a16:creationId xmlns:a16="http://schemas.microsoft.com/office/drawing/2014/main" id="{FD4DEF12-2DB3-3005-9E05-AEB1086ABCCB}"/>
                </a:ext>
              </a:extLst>
            </p:cNvPr>
            <p:cNvSpPr/>
            <p:nvPr/>
          </p:nvSpPr>
          <p:spPr>
            <a:xfrm>
              <a:off x="9616037" y="6324786"/>
              <a:ext cx="2792829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230;g26757467221_0_53">
            <a:extLst>
              <a:ext uri="{FF2B5EF4-FFF2-40B4-BE49-F238E27FC236}">
                <a16:creationId xmlns:a16="http://schemas.microsoft.com/office/drawing/2014/main" id="{DFA89D95-8220-F82F-D57D-419D4B4BFF52}"/>
              </a:ext>
            </a:extLst>
          </p:cNvPr>
          <p:cNvGrpSpPr/>
          <p:nvPr/>
        </p:nvGrpSpPr>
        <p:grpSpPr>
          <a:xfrm flipH="1">
            <a:off x="6733021" y="6336043"/>
            <a:ext cx="3720693" cy="223911"/>
            <a:chOff x="519764" y="6324786"/>
            <a:chExt cx="11141400" cy="246300"/>
          </a:xfrm>
        </p:grpSpPr>
        <p:sp>
          <p:nvSpPr>
            <p:cNvPr id="21" name="Google Shape;231;g26757467221_0_53">
              <a:extLst>
                <a:ext uri="{FF2B5EF4-FFF2-40B4-BE49-F238E27FC236}">
                  <a16:creationId xmlns:a16="http://schemas.microsoft.com/office/drawing/2014/main" id="{BA05652F-8636-F035-F0E3-5967F5F07C81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32;g26757467221_0_53">
              <a:extLst>
                <a:ext uri="{FF2B5EF4-FFF2-40B4-BE49-F238E27FC236}">
                  <a16:creationId xmlns:a16="http://schemas.microsoft.com/office/drawing/2014/main" id="{A862652E-1D99-510D-A3F3-25E5A7C9B07F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" name="Google Shape;230;g26757467221_0_53">
            <a:extLst>
              <a:ext uri="{FF2B5EF4-FFF2-40B4-BE49-F238E27FC236}">
                <a16:creationId xmlns:a16="http://schemas.microsoft.com/office/drawing/2014/main" id="{DC6784E1-AA6B-7235-D214-D928BD48B1FB}"/>
              </a:ext>
            </a:extLst>
          </p:cNvPr>
          <p:cNvGrpSpPr/>
          <p:nvPr/>
        </p:nvGrpSpPr>
        <p:grpSpPr>
          <a:xfrm flipH="1">
            <a:off x="7424682" y="6336043"/>
            <a:ext cx="4084108" cy="223911"/>
            <a:chOff x="519764" y="6324786"/>
            <a:chExt cx="11141400" cy="246300"/>
          </a:xfrm>
        </p:grpSpPr>
        <p:sp>
          <p:nvSpPr>
            <p:cNvPr id="25" name="Google Shape;231;g26757467221_0_53">
              <a:extLst>
                <a:ext uri="{FF2B5EF4-FFF2-40B4-BE49-F238E27FC236}">
                  <a16:creationId xmlns:a16="http://schemas.microsoft.com/office/drawing/2014/main" id="{B0F36175-37C5-D4D4-954C-0A73A07D5DCB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32;g26757467221_0_53">
              <a:extLst>
                <a:ext uri="{FF2B5EF4-FFF2-40B4-BE49-F238E27FC236}">
                  <a16:creationId xmlns:a16="http://schemas.microsoft.com/office/drawing/2014/main" id="{F546B4BF-1CE3-1180-1AF5-013C05C3541D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oogle Shape;230;g26757467221_0_53">
            <a:extLst>
              <a:ext uri="{FF2B5EF4-FFF2-40B4-BE49-F238E27FC236}">
                <a16:creationId xmlns:a16="http://schemas.microsoft.com/office/drawing/2014/main" id="{D8CEA4BF-84F5-6D80-F6E8-E9E6569C4641}"/>
              </a:ext>
            </a:extLst>
          </p:cNvPr>
          <p:cNvGrpSpPr/>
          <p:nvPr/>
        </p:nvGrpSpPr>
        <p:grpSpPr>
          <a:xfrm flipH="1">
            <a:off x="8186683" y="6336043"/>
            <a:ext cx="3404171" cy="223911"/>
            <a:chOff x="519764" y="6324786"/>
            <a:chExt cx="11141400" cy="246300"/>
          </a:xfrm>
        </p:grpSpPr>
        <p:sp>
          <p:nvSpPr>
            <p:cNvPr id="29" name="Google Shape;231;g26757467221_0_53">
              <a:extLst>
                <a:ext uri="{FF2B5EF4-FFF2-40B4-BE49-F238E27FC236}">
                  <a16:creationId xmlns:a16="http://schemas.microsoft.com/office/drawing/2014/main" id="{E124B3B9-DF55-F740-6999-8DDE2A5FBF6D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32;g26757467221_0_53">
              <a:extLst>
                <a:ext uri="{FF2B5EF4-FFF2-40B4-BE49-F238E27FC236}">
                  <a16:creationId xmlns:a16="http://schemas.microsoft.com/office/drawing/2014/main" id="{182270A6-0243-00AE-1A3E-5A82990E3882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8ed3c659e5_0_15"/>
          <p:cNvSpPr txBox="1"/>
          <p:nvPr/>
        </p:nvSpPr>
        <p:spPr>
          <a:xfrm>
            <a:off x="379909" y="2745321"/>
            <a:ext cx="59796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6000" b="1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Front-End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6000" b="1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Demo</a:t>
            </a:r>
            <a:endParaRPr sz="60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g28ed3c659e5_0_15"/>
          <p:cNvCxnSpPr/>
          <p:nvPr/>
        </p:nvCxnSpPr>
        <p:spPr>
          <a:xfrm>
            <a:off x="637541" y="1603806"/>
            <a:ext cx="11187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58" name="Google Shape;258;g28ed3c659e5_0_15"/>
          <p:cNvGrpSpPr/>
          <p:nvPr/>
        </p:nvGrpSpPr>
        <p:grpSpPr>
          <a:xfrm flipH="1">
            <a:off x="519790" y="6336051"/>
            <a:ext cx="11141400" cy="223911"/>
            <a:chOff x="519764" y="6324786"/>
            <a:chExt cx="11141400" cy="246300"/>
          </a:xfrm>
        </p:grpSpPr>
        <p:sp>
          <p:nvSpPr>
            <p:cNvPr id="259" name="Google Shape;259;g28ed3c659e5_0_15"/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g28ed3c659e5_0_15"/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g28ed3c659e5_0_15"/>
          <p:cNvSpPr txBox="1"/>
          <p:nvPr/>
        </p:nvSpPr>
        <p:spPr>
          <a:xfrm>
            <a:off x="673690" y="2619950"/>
            <a:ext cx="10833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g28ed3c659e5_0_15" descr="A picture containing circle, graphics, screenshot, fon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0809" y="710420"/>
            <a:ext cx="949323" cy="52740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8ed3c659e5_0_15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g28ed3c659e5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99478" y="586727"/>
            <a:ext cx="2607642" cy="199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PReplay_Final1708275210 2">
            <a:hlinkClick r:id="" action="ppaction://media"/>
            <a:extLst>
              <a:ext uri="{FF2B5EF4-FFF2-40B4-BE49-F238E27FC236}">
                <a16:creationId xmlns:a16="http://schemas.microsoft.com/office/drawing/2014/main" id="{A7A1AA8A-D6F9-AAF0-B235-E78EF97B07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15355" y="127190"/>
            <a:ext cx="3056489" cy="6124319"/>
          </a:xfrm>
          <a:prstGeom prst="rect">
            <a:avLst/>
          </a:prstGeom>
        </p:spPr>
      </p:pic>
      <p:grpSp>
        <p:nvGrpSpPr>
          <p:cNvPr id="6" name="Google Shape;230;g26757467221_0_53">
            <a:extLst>
              <a:ext uri="{FF2B5EF4-FFF2-40B4-BE49-F238E27FC236}">
                <a16:creationId xmlns:a16="http://schemas.microsoft.com/office/drawing/2014/main" id="{72CB40A2-A566-5A72-6E81-532E3FB9A6D8}"/>
              </a:ext>
            </a:extLst>
          </p:cNvPr>
          <p:cNvGrpSpPr/>
          <p:nvPr/>
        </p:nvGrpSpPr>
        <p:grpSpPr>
          <a:xfrm flipH="1">
            <a:off x="519790" y="6336043"/>
            <a:ext cx="11141400" cy="223911"/>
            <a:chOff x="519764" y="6324786"/>
            <a:chExt cx="11141400" cy="246300"/>
          </a:xfrm>
        </p:grpSpPr>
        <p:sp>
          <p:nvSpPr>
            <p:cNvPr id="4" name="Google Shape;231;g26757467221_0_53">
              <a:extLst>
                <a:ext uri="{FF2B5EF4-FFF2-40B4-BE49-F238E27FC236}">
                  <a16:creationId xmlns:a16="http://schemas.microsoft.com/office/drawing/2014/main" id="{4C0061F4-531B-F5C1-200C-29B6E999803A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32;g26757467221_0_53">
              <a:extLst>
                <a:ext uri="{FF2B5EF4-FFF2-40B4-BE49-F238E27FC236}">
                  <a16:creationId xmlns:a16="http://schemas.microsoft.com/office/drawing/2014/main" id="{2A4A954E-5982-DD30-C997-450E0A40BC6B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Google Shape;230;g26757467221_0_53">
            <a:extLst>
              <a:ext uri="{FF2B5EF4-FFF2-40B4-BE49-F238E27FC236}">
                <a16:creationId xmlns:a16="http://schemas.microsoft.com/office/drawing/2014/main" id="{0EC6B1DF-8A5F-C207-266E-F803CDCF5EAC}"/>
              </a:ext>
            </a:extLst>
          </p:cNvPr>
          <p:cNvGrpSpPr/>
          <p:nvPr/>
        </p:nvGrpSpPr>
        <p:grpSpPr>
          <a:xfrm flipH="1">
            <a:off x="2606498" y="6336043"/>
            <a:ext cx="9007800" cy="223911"/>
            <a:chOff x="519764" y="6324786"/>
            <a:chExt cx="11141400" cy="246300"/>
          </a:xfrm>
        </p:grpSpPr>
        <p:sp>
          <p:nvSpPr>
            <p:cNvPr id="8" name="Google Shape;231;g26757467221_0_53">
              <a:extLst>
                <a:ext uri="{FF2B5EF4-FFF2-40B4-BE49-F238E27FC236}">
                  <a16:creationId xmlns:a16="http://schemas.microsoft.com/office/drawing/2014/main" id="{BAB49128-B407-D325-F175-434B0D82B25A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32;g26757467221_0_53">
              <a:extLst>
                <a:ext uri="{FF2B5EF4-FFF2-40B4-BE49-F238E27FC236}">
                  <a16:creationId xmlns:a16="http://schemas.microsoft.com/office/drawing/2014/main" id="{6936C0AD-0EF2-D44B-ECE5-81BDB641AE78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230;g26757467221_0_53">
            <a:extLst>
              <a:ext uri="{FF2B5EF4-FFF2-40B4-BE49-F238E27FC236}">
                <a16:creationId xmlns:a16="http://schemas.microsoft.com/office/drawing/2014/main" id="{A723D108-61BC-A278-2E15-9C34181B78DA}"/>
              </a:ext>
            </a:extLst>
          </p:cNvPr>
          <p:cNvGrpSpPr/>
          <p:nvPr/>
        </p:nvGrpSpPr>
        <p:grpSpPr>
          <a:xfrm flipH="1">
            <a:off x="4294621" y="6336043"/>
            <a:ext cx="7307954" cy="223911"/>
            <a:chOff x="519764" y="6324786"/>
            <a:chExt cx="11141400" cy="246300"/>
          </a:xfrm>
        </p:grpSpPr>
        <p:sp>
          <p:nvSpPr>
            <p:cNvPr id="12" name="Google Shape;231;g26757467221_0_53">
              <a:extLst>
                <a:ext uri="{FF2B5EF4-FFF2-40B4-BE49-F238E27FC236}">
                  <a16:creationId xmlns:a16="http://schemas.microsoft.com/office/drawing/2014/main" id="{8959AB50-D8A7-DCA2-D3C3-4E2265786BFE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32;g26757467221_0_53">
              <a:extLst>
                <a:ext uri="{FF2B5EF4-FFF2-40B4-BE49-F238E27FC236}">
                  <a16:creationId xmlns:a16="http://schemas.microsoft.com/office/drawing/2014/main" id="{80AAD406-6C51-D2DB-FF94-2ACD1409D0B8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" name="Google Shape;230;g26757467221_0_53">
            <a:extLst>
              <a:ext uri="{FF2B5EF4-FFF2-40B4-BE49-F238E27FC236}">
                <a16:creationId xmlns:a16="http://schemas.microsoft.com/office/drawing/2014/main" id="{7FBFD2AA-7B90-77A5-B421-94EC01A3747D}"/>
              </a:ext>
            </a:extLst>
          </p:cNvPr>
          <p:cNvGrpSpPr/>
          <p:nvPr/>
        </p:nvGrpSpPr>
        <p:grpSpPr>
          <a:xfrm flipH="1">
            <a:off x="4999495" y="6336043"/>
            <a:ext cx="6521019" cy="223911"/>
            <a:chOff x="519764" y="6324786"/>
            <a:chExt cx="12410257" cy="246300"/>
          </a:xfrm>
        </p:grpSpPr>
        <p:sp>
          <p:nvSpPr>
            <p:cNvPr id="16" name="Google Shape;231;g26757467221_0_53">
              <a:extLst>
                <a:ext uri="{FF2B5EF4-FFF2-40B4-BE49-F238E27FC236}">
                  <a16:creationId xmlns:a16="http://schemas.microsoft.com/office/drawing/2014/main" id="{3E820ECD-60EC-BFB9-A2B4-D3ECCBAA17E1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32;g26757467221_0_53">
              <a:extLst>
                <a:ext uri="{FF2B5EF4-FFF2-40B4-BE49-F238E27FC236}">
                  <a16:creationId xmlns:a16="http://schemas.microsoft.com/office/drawing/2014/main" id="{B42484A1-B803-B830-3534-65F3FA6A3F8B}"/>
                </a:ext>
              </a:extLst>
            </p:cNvPr>
            <p:cNvSpPr/>
            <p:nvPr/>
          </p:nvSpPr>
          <p:spPr>
            <a:xfrm>
              <a:off x="9616037" y="6324786"/>
              <a:ext cx="3313984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230;g26757467221_0_53">
            <a:extLst>
              <a:ext uri="{FF2B5EF4-FFF2-40B4-BE49-F238E27FC236}">
                <a16:creationId xmlns:a16="http://schemas.microsoft.com/office/drawing/2014/main" id="{3278E82D-F9D7-52F5-961E-A56284247814}"/>
              </a:ext>
            </a:extLst>
          </p:cNvPr>
          <p:cNvGrpSpPr/>
          <p:nvPr/>
        </p:nvGrpSpPr>
        <p:grpSpPr>
          <a:xfrm flipH="1">
            <a:off x="6733021" y="6336043"/>
            <a:ext cx="3720693" cy="223911"/>
            <a:chOff x="519764" y="6324786"/>
            <a:chExt cx="11141400" cy="246300"/>
          </a:xfrm>
        </p:grpSpPr>
        <p:sp>
          <p:nvSpPr>
            <p:cNvPr id="20" name="Google Shape;231;g26757467221_0_53">
              <a:extLst>
                <a:ext uri="{FF2B5EF4-FFF2-40B4-BE49-F238E27FC236}">
                  <a16:creationId xmlns:a16="http://schemas.microsoft.com/office/drawing/2014/main" id="{E2FD3590-3802-EDCC-AC65-BD43469F100B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32;g26757467221_0_53">
              <a:extLst>
                <a:ext uri="{FF2B5EF4-FFF2-40B4-BE49-F238E27FC236}">
                  <a16:creationId xmlns:a16="http://schemas.microsoft.com/office/drawing/2014/main" id="{FD5BCFAF-24FA-CC5D-19DC-19AE32770AAA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230;g26757467221_0_53">
            <a:extLst>
              <a:ext uri="{FF2B5EF4-FFF2-40B4-BE49-F238E27FC236}">
                <a16:creationId xmlns:a16="http://schemas.microsoft.com/office/drawing/2014/main" id="{13AE47A2-5E35-ADCB-6CE3-E3CFD85E1E8B}"/>
              </a:ext>
            </a:extLst>
          </p:cNvPr>
          <p:cNvGrpSpPr/>
          <p:nvPr/>
        </p:nvGrpSpPr>
        <p:grpSpPr>
          <a:xfrm flipH="1">
            <a:off x="7424682" y="6336043"/>
            <a:ext cx="4084108" cy="223911"/>
            <a:chOff x="519764" y="6324786"/>
            <a:chExt cx="11141400" cy="246300"/>
          </a:xfrm>
        </p:grpSpPr>
        <p:sp>
          <p:nvSpPr>
            <p:cNvPr id="24" name="Google Shape;231;g26757467221_0_53">
              <a:extLst>
                <a:ext uri="{FF2B5EF4-FFF2-40B4-BE49-F238E27FC236}">
                  <a16:creationId xmlns:a16="http://schemas.microsoft.com/office/drawing/2014/main" id="{9340633E-BE81-C074-EDB7-5E2F22E8079A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32;g26757467221_0_53">
              <a:extLst>
                <a:ext uri="{FF2B5EF4-FFF2-40B4-BE49-F238E27FC236}">
                  <a16:creationId xmlns:a16="http://schemas.microsoft.com/office/drawing/2014/main" id="{28527797-5133-F275-BD18-F16A07A42DB9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230;g26757467221_0_53">
            <a:extLst>
              <a:ext uri="{FF2B5EF4-FFF2-40B4-BE49-F238E27FC236}">
                <a16:creationId xmlns:a16="http://schemas.microsoft.com/office/drawing/2014/main" id="{DE8F7EC6-C9DE-DB94-264F-BF13EC3C028F}"/>
              </a:ext>
            </a:extLst>
          </p:cNvPr>
          <p:cNvGrpSpPr/>
          <p:nvPr/>
        </p:nvGrpSpPr>
        <p:grpSpPr>
          <a:xfrm flipH="1">
            <a:off x="8186683" y="6336043"/>
            <a:ext cx="3404171" cy="223911"/>
            <a:chOff x="519764" y="6324786"/>
            <a:chExt cx="11141400" cy="246300"/>
          </a:xfrm>
        </p:grpSpPr>
        <p:sp>
          <p:nvSpPr>
            <p:cNvPr id="28" name="Google Shape;231;g26757467221_0_53">
              <a:extLst>
                <a:ext uri="{FF2B5EF4-FFF2-40B4-BE49-F238E27FC236}">
                  <a16:creationId xmlns:a16="http://schemas.microsoft.com/office/drawing/2014/main" id="{838D54DA-C85D-0AF9-567A-30BB0B7A1721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32;g26757467221_0_53">
              <a:extLst>
                <a:ext uri="{FF2B5EF4-FFF2-40B4-BE49-F238E27FC236}">
                  <a16:creationId xmlns:a16="http://schemas.microsoft.com/office/drawing/2014/main" id="{B4FA2A91-2CD0-BD80-704B-3B18932DC146}"/>
                </a:ext>
              </a:extLst>
            </p:cNvPr>
            <p:cNvSpPr/>
            <p:nvPr/>
          </p:nvSpPr>
          <p:spPr>
            <a:xfrm>
              <a:off x="7307007" y="6324786"/>
              <a:ext cx="4354115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" name="Picture 14" descr="A red and black logo&#10;&#10;Description automatically generated">
            <a:extLst>
              <a:ext uri="{FF2B5EF4-FFF2-40B4-BE49-F238E27FC236}">
                <a16:creationId xmlns:a16="http://schemas.microsoft.com/office/drawing/2014/main" id="{A7978F3C-33E5-0381-92F0-B3D73E29B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3741" y="3450338"/>
            <a:ext cx="2376377" cy="23763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183AA9-1930-A614-1413-DFA9406A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</a:t>
            </a:r>
          </a:p>
        </p:txBody>
      </p:sp>
      <p:pic>
        <p:nvPicPr>
          <p:cNvPr id="4" name="RPReplay_Final1708277141_20CBC661-2424-411F-8E90-2396E4C448D3.mp4">
            <a:hlinkClick r:id="" action="ppaction://media"/>
            <a:extLst>
              <a:ext uri="{FF2B5EF4-FFF2-40B4-BE49-F238E27FC236}">
                <a16:creationId xmlns:a16="http://schemas.microsoft.com/office/drawing/2014/main" id="{55B516E1-8979-D161-76CA-8E316129B2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155" y="170482"/>
            <a:ext cx="10871689" cy="6112494"/>
          </a:xfrm>
          <a:prstGeom prst="rect">
            <a:avLst/>
          </a:prstGeom>
        </p:spPr>
      </p:pic>
      <p:grpSp>
        <p:nvGrpSpPr>
          <p:cNvPr id="7" name="Google Shape;230;g26757467221_0_53">
            <a:extLst>
              <a:ext uri="{FF2B5EF4-FFF2-40B4-BE49-F238E27FC236}">
                <a16:creationId xmlns:a16="http://schemas.microsoft.com/office/drawing/2014/main" id="{0E1F5586-AF6E-AD74-28AB-6CEBE5BEC707}"/>
              </a:ext>
            </a:extLst>
          </p:cNvPr>
          <p:cNvGrpSpPr/>
          <p:nvPr/>
        </p:nvGrpSpPr>
        <p:grpSpPr>
          <a:xfrm flipH="1">
            <a:off x="2606498" y="6336043"/>
            <a:ext cx="9007800" cy="223911"/>
            <a:chOff x="519764" y="6324786"/>
            <a:chExt cx="11141400" cy="246300"/>
          </a:xfrm>
        </p:grpSpPr>
        <p:sp>
          <p:nvSpPr>
            <p:cNvPr id="5" name="Google Shape;231;g26757467221_0_53">
              <a:extLst>
                <a:ext uri="{FF2B5EF4-FFF2-40B4-BE49-F238E27FC236}">
                  <a16:creationId xmlns:a16="http://schemas.microsoft.com/office/drawing/2014/main" id="{F38056EF-4CA2-AC02-EF4B-5AEFD75F4EB6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232;g26757467221_0_53">
              <a:extLst>
                <a:ext uri="{FF2B5EF4-FFF2-40B4-BE49-F238E27FC236}">
                  <a16:creationId xmlns:a16="http://schemas.microsoft.com/office/drawing/2014/main" id="{7B6C469D-1897-AE7B-FB4C-F157231FBC43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230;g26757467221_0_53">
            <a:extLst>
              <a:ext uri="{FF2B5EF4-FFF2-40B4-BE49-F238E27FC236}">
                <a16:creationId xmlns:a16="http://schemas.microsoft.com/office/drawing/2014/main" id="{FC32CDEA-52CD-5E16-9AA8-1FDE35643A30}"/>
              </a:ext>
            </a:extLst>
          </p:cNvPr>
          <p:cNvGrpSpPr/>
          <p:nvPr/>
        </p:nvGrpSpPr>
        <p:grpSpPr>
          <a:xfrm flipH="1">
            <a:off x="4294621" y="6336043"/>
            <a:ext cx="7307954" cy="223911"/>
            <a:chOff x="519764" y="6324786"/>
            <a:chExt cx="11141400" cy="246300"/>
          </a:xfrm>
        </p:grpSpPr>
        <p:sp>
          <p:nvSpPr>
            <p:cNvPr id="9" name="Google Shape;231;g26757467221_0_53">
              <a:extLst>
                <a:ext uri="{FF2B5EF4-FFF2-40B4-BE49-F238E27FC236}">
                  <a16:creationId xmlns:a16="http://schemas.microsoft.com/office/drawing/2014/main" id="{1668620E-396E-0973-0068-4F1CA5D16485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32;g26757467221_0_53">
              <a:extLst>
                <a:ext uri="{FF2B5EF4-FFF2-40B4-BE49-F238E27FC236}">
                  <a16:creationId xmlns:a16="http://schemas.microsoft.com/office/drawing/2014/main" id="{70C1F3F0-E9AB-201B-CBBF-ABB567081241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230;g26757467221_0_53">
            <a:extLst>
              <a:ext uri="{FF2B5EF4-FFF2-40B4-BE49-F238E27FC236}">
                <a16:creationId xmlns:a16="http://schemas.microsoft.com/office/drawing/2014/main" id="{D195BC1D-DCEB-08C9-8673-77DF662CEF95}"/>
              </a:ext>
            </a:extLst>
          </p:cNvPr>
          <p:cNvGrpSpPr/>
          <p:nvPr/>
        </p:nvGrpSpPr>
        <p:grpSpPr>
          <a:xfrm flipH="1">
            <a:off x="5666221" y="6336043"/>
            <a:ext cx="5854293" cy="223911"/>
            <a:chOff x="519764" y="6324786"/>
            <a:chExt cx="11141400" cy="246300"/>
          </a:xfrm>
        </p:grpSpPr>
        <p:sp>
          <p:nvSpPr>
            <p:cNvPr id="13" name="Google Shape;231;g26757467221_0_53">
              <a:extLst>
                <a:ext uri="{FF2B5EF4-FFF2-40B4-BE49-F238E27FC236}">
                  <a16:creationId xmlns:a16="http://schemas.microsoft.com/office/drawing/2014/main" id="{863EABC8-5C73-7141-473F-D6350B73A88F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32;g26757467221_0_53">
              <a:extLst>
                <a:ext uri="{FF2B5EF4-FFF2-40B4-BE49-F238E27FC236}">
                  <a16:creationId xmlns:a16="http://schemas.microsoft.com/office/drawing/2014/main" id="{58931F84-9FCF-74C1-F55A-32C56082E44B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230;g26757467221_0_53">
            <a:extLst>
              <a:ext uri="{FF2B5EF4-FFF2-40B4-BE49-F238E27FC236}">
                <a16:creationId xmlns:a16="http://schemas.microsoft.com/office/drawing/2014/main" id="{C519C76B-183B-9D27-A0DF-995301252A82}"/>
              </a:ext>
            </a:extLst>
          </p:cNvPr>
          <p:cNvGrpSpPr/>
          <p:nvPr/>
        </p:nvGrpSpPr>
        <p:grpSpPr>
          <a:xfrm flipH="1">
            <a:off x="6733021" y="6336043"/>
            <a:ext cx="3720693" cy="223911"/>
            <a:chOff x="519764" y="6324786"/>
            <a:chExt cx="11141400" cy="246300"/>
          </a:xfrm>
        </p:grpSpPr>
        <p:sp>
          <p:nvSpPr>
            <p:cNvPr id="17" name="Google Shape;231;g26757467221_0_53">
              <a:extLst>
                <a:ext uri="{FF2B5EF4-FFF2-40B4-BE49-F238E27FC236}">
                  <a16:creationId xmlns:a16="http://schemas.microsoft.com/office/drawing/2014/main" id="{0178611F-4B79-5060-0759-F718DDA7FE51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32;g26757467221_0_53">
              <a:extLst>
                <a:ext uri="{FF2B5EF4-FFF2-40B4-BE49-F238E27FC236}">
                  <a16:creationId xmlns:a16="http://schemas.microsoft.com/office/drawing/2014/main" id="{C22D6544-CCFF-0BDF-80AC-B9B933C3D995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230;g26757467221_0_53">
            <a:extLst>
              <a:ext uri="{FF2B5EF4-FFF2-40B4-BE49-F238E27FC236}">
                <a16:creationId xmlns:a16="http://schemas.microsoft.com/office/drawing/2014/main" id="{63A420E2-8543-746D-55E4-9AFDD269E61A}"/>
              </a:ext>
            </a:extLst>
          </p:cNvPr>
          <p:cNvGrpSpPr/>
          <p:nvPr/>
        </p:nvGrpSpPr>
        <p:grpSpPr>
          <a:xfrm flipH="1">
            <a:off x="7424682" y="6336043"/>
            <a:ext cx="4084108" cy="223911"/>
            <a:chOff x="519764" y="6324786"/>
            <a:chExt cx="11141400" cy="246300"/>
          </a:xfrm>
        </p:grpSpPr>
        <p:sp>
          <p:nvSpPr>
            <p:cNvPr id="21" name="Google Shape;231;g26757467221_0_53">
              <a:extLst>
                <a:ext uri="{FF2B5EF4-FFF2-40B4-BE49-F238E27FC236}">
                  <a16:creationId xmlns:a16="http://schemas.microsoft.com/office/drawing/2014/main" id="{F2974993-27F3-7956-8C71-EF8A43F0B189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32;g26757467221_0_53">
              <a:extLst>
                <a:ext uri="{FF2B5EF4-FFF2-40B4-BE49-F238E27FC236}">
                  <a16:creationId xmlns:a16="http://schemas.microsoft.com/office/drawing/2014/main" id="{1857D8BB-1B39-9394-FF46-456C7757CF3A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" name="Google Shape;230;g26757467221_0_53">
            <a:extLst>
              <a:ext uri="{FF2B5EF4-FFF2-40B4-BE49-F238E27FC236}">
                <a16:creationId xmlns:a16="http://schemas.microsoft.com/office/drawing/2014/main" id="{4FDC66D1-0770-55A4-7DEA-F124F50F86E3}"/>
              </a:ext>
            </a:extLst>
          </p:cNvPr>
          <p:cNvGrpSpPr/>
          <p:nvPr/>
        </p:nvGrpSpPr>
        <p:grpSpPr>
          <a:xfrm flipH="1">
            <a:off x="8186683" y="6336043"/>
            <a:ext cx="3404171" cy="223911"/>
            <a:chOff x="519764" y="6324786"/>
            <a:chExt cx="11141400" cy="246300"/>
          </a:xfrm>
        </p:grpSpPr>
        <p:sp>
          <p:nvSpPr>
            <p:cNvPr id="25" name="Google Shape;231;g26757467221_0_53">
              <a:extLst>
                <a:ext uri="{FF2B5EF4-FFF2-40B4-BE49-F238E27FC236}">
                  <a16:creationId xmlns:a16="http://schemas.microsoft.com/office/drawing/2014/main" id="{D51F0AAA-7A60-6595-93D7-51D28FB07EE6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32;g26757467221_0_53">
              <a:extLst>
                <a:ext uri="{FF2B5EF4-FFF2-40B4-BE49-F238E27FC236}">
                  <a16:creationId xmlns:a16="http://schemas.microsoft.com/office/drawing/2014/main" id="{B47FB391-76A2-F261-09C8-EF8012E226C2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oogle Shape;230;g26757467221_0_53">
            <a:extLst>
              <a:ext uri="{FF2B5EF4-FFF2-40B4-BE49-F238E27FC236}">
                <a16:creationId xmlns:a16="http://schemas.microsoft.com/office/drawing/2014/main" id="{A1DF1036-1734-7C85-B7F6-8BFB027AE42D}"/>
              </a:ext>
            </a:extLst>
          </p:cNvPr>
          <p:cNvGrpSpPr/>
          <p:nvPr/>
        </p:nvGrpSpPr>
        <p:grpSpPr>
          <a:xfrm flipH="1">
            <a:off x="8819729" y="6336043"/>
            <a:ext cx="2771125" cy="223911"/>
            <a:chOff x="519764" y="6324786"/>
            <a:chExt cx="11141400" cy="246300"/>
          </a:xfrm>
        </p:grpSpPr>
        <p:sp>
          <p:nvSpPr>
            <p:cNvPr id="29" name="Google Shape;231;g26757467221_0_53">
              <a:extLst>
                <a:ext uri="{FF2B5EF4-FFF2-40B4-BE49-F238E27FC236}">
                  <a16:creationId xmlns:a16="http://schemas.microsoft.com/office/drawing/2014/main" id="{9D96F144-A3DE-9C5E-AD61-0F27191E7472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32;g26757467221_0_53">
              <a:extLst>
                <a:ext uri="{FF2B5EF4-FFF2-40B4-BE49-F238E27FC236}">
                  <a16:creationId xmlns:a16="http://schemas.microsoft.com/office/drawing/2014/main" id="{F220F27D-7FBE-AD3E-15E7-FB54B1E0418B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230;g26757467221_0_53">
            <a:extLst>
              <a:ext uri="{FF2B5EF4-FFF2-40B4-BE49-F238E27FC236}">
                <a16:creationId xmlns:a16="http://schemas.microsoft.com/office/drawing/2014/main" id="{2C2424AE-75A5-0611-E727-F93498E8EFA7}"/>
              </a:ext>
            </a:extLst>
          </p:cNvPr>
          <p:cNvGrpSpPr/>
          <p:nvPr/>
        </p:nvGrpSpPr>
        <p:grpSpPr>
          <a:xfrm flipH="1">
            <a:off x="9037713" y="6336043"/>
            <a:ext cx="2353666" cy="223911"/>
            <a:chOff x="519764" y="6324786"/>
            <a:chExt cx="12754332" cy="246300"/>
          </a:xfrm>
        </p:grpSpPr>
        <p:sp>
          <p:nvSpPr>
            <p:cNvPr id="33" name="Google Shape;231;g26757467221_0_53">
              <a:extLst>
                <a:ext uri="{FF2B5EF4-FFF2-40B4-BE49-F238E27FC236}">
                  <a16:creationId xmlns:a16="http://schemas.microsoft.com/office/drawing/2014/main" id="{32E083FF-59C6-AE9D-90E1-D406C66E0976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32;g26757467221_0_53">
              <a:extLst>
                <a:ext uri="{FF2B5EF4-FFF2-40B4-BE49-F238E27FC236}">
                  <a16:creationId xmlns:a16="http://schemas.microsoft.com/office/drawing/2014/main" id="{6F888515-93E7-55FE-F878-6535B2EDEE7F}"/>
                </a:ext>
              </a:extLst>
            </p:cNvPr>
            <p:cNvSpPr/>
            <p:nvPr/>
          </p:nvSpPr>
          <p:spPr>
            <a:xfrm>
              <a:off x="7474354" y="6324786"/>
              <a:ext cx="5799742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25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8ed3c659e5_0_15"/>
          <p:cNvSpPr txBox="1"/>
          <p:nvPr/>
        </p:nvSpPr>
        <p:spPr>
          <a:xfrm>
            <a:off x="591209" y="1865585"/>
            <a:ext cx="5979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Obstacles</a:t>
            </a:r>
            <a:endParaRPr sz="14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g28ed3c659e5_0_15"/>
          <p:cNvCxnSpPr/>
          <p:nvPr/>
        </p:nvCxnSpPr>
        <p:spPr>
          <a:xfrm>
            <a:off x="637541" y="1603806"/>
            <a:ext cx="11187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58" name="Google Shape;258;g28ed3c659e5_0_15"/>
          <p:cNvGrpSpPr/>
          <p:nvPr/>
        </p:nvGrpSpPr>
        <p:grpSpPr>
          <a:xfrm flipH="1">
            <a:off x="519790" y="6336051"/>
            <a:ext cx="11141400" cy="223911"/>
            <a:chOff x="519764" y="6324786"/>
            <a:chExt cx="11141400" cy="246300"/>
          </a:xfrm>
        </p:grpSpPr>
        <p:sp>
          <p:nvSpPr>
            <p:cNvPr id="259" name="Google Shape;259;g28ed3c659e5_0_15"/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g28ed3c659e5_0_15"/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g28ed3c659e5_0_15"/>
          <p:cNvSpPr txBox="1"/>
          <p:nvPr/>
        </p:nvSpPr>
        <p:spPr>
          <a:xfrm>
            <a:off x="673690" y="2619950"/>
            <a:ext cx="10833600" cy="517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2000" b="0" i="0" u="none" strike="noStrike" cap="none" dirty="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dk1"/>
                </a:solidFill>
              </a:rPr>
              <a:t>Big Problem: </a:t>
            </a:r>
            <a:r>
              <a:rPr lang="en-US" sz="2000" dirty="0">
                <a:solidFill>
                  <a:schemeClr val="dk1"/>
                </a:solidFill>
              </a:rPr>
              <a:t>Linking different technologies together.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2" indent="-285750">
              <a:lnSpc>
                <a:spcPct val="15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Depreciated libraries.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Learning curve of using React Native for the first time.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Time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2000" dirty="0">
              <a:solidFill>
                <a:schemeClr val="dk1"/>
              </a:solidFill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g28ed3c659e5_0_15" descr="A picture containing circle, graphics, screenshot, fo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809" y="710420"/>
            <a:ext cx="949323" cy="52740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8ed3c659e5_0_15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g28ed3c659e5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1876" y="710423"/>
            <a:ext cx="949325" cy="68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Framework Icons - Free SVG &amp; PNG Framework Images - Noun Project">
            <a:extLst>
              <a:ext uri="{FF2B5EF4-FFF2-40B4-BE49-F238E27FC236}">
                <a16:creationId xmlns:a16="http://schemas.microsoft.com/office/drawing/2014/main" id="{6050AF3B-AED9-F390-E274-31963E692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124" y="1894095"/>
            <a:ext cx="3785667" cy="378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230;g26757467221_0_53">
            <a:extLst>
              <a:ext uri="{FF2B5EF4-FFF2-40B4-BE49-F238E27FC236}">
                <a16:creationId xmlns:a16="http://schemas.microsoft.com/office/drawing/2014/main" id="{CF469F13-F840-AB50-9CA1-030D87623087}"/>
              </a:ext>
            </a:extLst>
          </p:cNvPr>
          <p:cNvGrpSpPr/>
          <p:nvPr/>
        </p:nvGrpSpPr>
        <p:grpSpPr>
          <a:xfrm flipH="1">
            <a:off x="2606498" y="6336043"/>
            <a:ext cx="9007800" cy="223911"/>
            <a:chOff x="519764" y="6324786"/>
            <a:chExt cx="11141400" cy="246300"/>
          </a:xfrm>
        </p:grpSpPr>
        <p:sp>
          <p:nvSpPr>
            <p:cNvPr id="3" name="Google Shape;231;g26757467221_0_53">
              <a:extLst>
                <a:ext uri="{FF2B5EF4-FFF2-40B4-BE49-F238E27FC236}">
                  <a16:creationId xmlns:a16="http://schemas.microsoft.com/office/drawing/2014/main" id="{9389AE3F-88E0-37EE-51CD-391D21298BD9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232;g26757467221_0_53">
              <a:extLst>
                <a:ext uri="{FF2B5EF4-FFF2-40B4-BE49-F238E27FC236}">
                  <a16:creationId xmlns:a16="http://schemas.microsoft.com/office/drawing/2014/main" id="{C1ED5B4B-3623-2B9E-9FF7-601180F391B5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230;g26757467221_0_53">
            <a:extLst>
              <a:ext uri="{FF2B5EF4-FFF2-40B4-BE49-F238E27FC236}">
                <a16:creationId xmlns:a16="http://schemas.microsoft.com/office/drawing/2014/main" id="{EE4F5BA9-9504-C7D5-5A93-51E9B211B6FB}"/>
              </a:ext>
            </a:extLst>
          </p:cNvPr>
          <p:cNvGrpSpPr/>
          <p:nvPr/>
        </p:nvGrpSpPr>
        <p:grpSpPr>
          <a:xfrm flipH="1">
            <a:off x="4294621" y="6336043"/>
            <a:ext cx="7307954" cy="223911"/>
            <a:chOff x="519764" y="6324786"/>
            <a:chExt cx="11141400" cy="246300"/>
          </a:xfrm>
        </p:grpSpPr>
        <p:sp>
          <p:nvSpPr>
            <p:cNvPr id="7" name="Google Shape;231;g26757467221_0_53">
              <a:extLst>
                <a:ext uri="{FF2B5EF4-FFF2-40B4-BE49-F238E27FC236}">
                  <a16:creationId xmlns:a16="http://schemas.microsoft.com/office/drawing/2014/main" id="{2FAE753B-92F8-34BD-016F-F1619DCD4D4E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32;g26757467221_0_53">
              <a:extLst>
                <a:ext uri="{FF2B5EF4-FFF2-40B4-BE49-F238E27FC236}">
                  <a16:creationId xmlns:a16="http://schemas.microsoft.com/office/drawing/2014/main" id="{7FB6293A-9068-14EC-9341-5AD8D58B9877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230;g26757467221_0_53">
            <a:extLst>
              <a:ext uri="{FF2B5EF4-FFF2-40B4-BE49-F238E27FC236}">
                <a16:creationId xmlns:a16="http://schemas.microsoft.com/office/drawing/2014/main" id="{6CF39E5A-1A40-032D-D849-65ACAE32746F}"/>
              </a:ext>
            </a:extLst>
          </p:cNvPr>
          <p:cNvGrpSpPr/>
          <p:nvPr/>
        </p:nvGrpSpPr>
        <p:grpSpPr>
          <a:xfrm flipH="1">
            <a:off x="5666221" y="6336043"/>
            <a:ext cx="5854293" cy="223911"/>
            <a:chOff x="519764" y="6324786"/>
            <a:chExt cx="11141400" cy="246300"/>
          </a:xfrm>
        </p:grpSpPr>
        <p:sp>
          <p:nvSpPr>
            <p:cNvPr id="11" name="Google Shape;231;g26757467221_0_53">
              <a:extLst>
                <a:ext uri="{FF2B5EF4-FFF2-40B4-BE49-F238E27FC236}">
                  <a16:creationId xmlns:a16="http://schemas.microsoft.com/office/drawing/2014/main" id="{19174E67-67B5-BACB-474A-1983330ABAFB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32;g26757467221_0_53">
              <a:extLst>
                <a:ext uri="{FF2B5EF4-FFF2-40B4-BE49-F238E27FC236}">
                  <a16:creationId xmlns:a16="http://schemas.microsoft.com/office/drawing/2014/main" id="{47B3D36A-E995-77BD-57F2-6DF200D9C72C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230;g26757467221_0_53">
            <a:extLst>
              <a:ext uri="{FF2B5EF4-FFF2-40B4-BE49-F238E27FC236}">
                <a16:creationId xmlns:a16="http://schemas.microsoft.com/office/drawing/2014/main" id="{A8D6DA03-A29C-0EB8-D106-871248619875}"/>
              </a:ext>
            </a:extLst>
          </p:cNvPr>
          <p:cNvGrpSpPr/>
          <p:nvPr/>
        </p:nvGrpSpPr>
        <p:grpSpPr>
          <a:xfrm flipH="1">
            <a:off x="6733021" y="6336043"/>
            <a:ext cx="3720693" cy="223911"/>
            <a:chOff x="519764" y="6324786"/>
            <a:chExt cx="11141400" cy="246300"/>
          </a:xfrm>
        </p:grpSpPr>
        <p:sp>
          <p:nvSpPr>
            <p:cNvPr id="15" name="Google Shape;231;g26757467221_0_53">
              <a:extLst>
                <a:ext uri="{FF2B5EF4-FFF2-40B4-BE49-F238E27FC236}">
                  <a16:creationId xmlns:a16="http://schemas.microsoft.com/office/drawing/2014/main" id="{6FC2AB5C-92B1-F240-92BB-39D8D22A68DE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2;g26757467221_0_53">
              <a:extLst>
                <a:ext uri="{FF2B5EF4-FFF2-40B4-BE49-F238E27FC236}">
                  <a16:creationId xmlns:a16="http://schemas.microsoft.com/office/drawing/2014/main" id="{2B4EE6DF-9A64-376C-019C-DF66594EAB22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30;g26757467221_0_53">
            <a:extLst>
              <a:ext uri="{FF2B5EF4-FFF2-40B4-BE49-F238E27FC236}">
                <a16:creationId xmlns:a16="http://schemas.microsoft.com/office/drawing/2014/main" id="{02BFE658-95B6-F0F7-BEB5-2E366C4257AA}"/>
              </a:ext>
            </a:extLst>
          </p:cNvPr>
          <p:cNvGrpSpPr/>
          <p:nvPr/>
        </p:nvGrpSpPr>
        <p:grpSpPr>
          <a:xfrm flipH="1">
            <a:off x="7424683" y="6336043"/>
            <a:ext cx="3720693" cy="223911"/>
            <a:chOff x="519764" y="6324786"/>
            <a:chExt cx="11141400" cy="246300"/>
          </a:xfrm>
        </p:grpSpPr>
        <p:sp>
          <p:nvSpPr>
            <p:cNvPr id="19" name="Google Shape;231;g26757467221_0_53">
              <a:extLst>
                <a:ext uri="{FF2B5EF4-FFF2-40B4-BE49-F238E27FC236}">
                  <a16:creationId xmlns:a16="http://schemas.microsoft.com/office/drawing/2014/main" id="{EF96BD0F-C221-719A-6784-C9AB62C369D5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32;g26757467221_0_53">
              <a:extLst>
                <a:ext uri="{FF2B5EF4-FFF2-40B4-BE49-F238E27FC236}">
                  <a16:creationId xmlns:a16="http://schemas.microsoft.com/office/drawing/2014/main" id="{46C7A609-5867-5063-740B-FA21E54EF756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230;g26757467221_0_53">
            <a:extLst>
              <a:ext uri="{FF2B5EF4-FFF2-40B4-BE49-F238E27FC236}">
                <a16:creationId xmlns:a16="http://schemas.microsoft.com/office/drawing/2014/main" id="{555AA721-04C2-854C-E8DE-ADB71032F615}"/>
              </a:ext>
            </a:extLst>
          </p:cNvPr>
          <p:cNvGrpSpPr/>
          <p:nvPr/>
        </p:nvGrpSpPr>
        <p:grpSpPr>
          <a:xfrm flipH="1">
            <a:off x="9347267" y="6336043"/>
            <a:ext cx="2056018" cy="223911"/>
            <a:chOff x="519764" y="6324786"/>
            <a:chExt cx="11141400" cy="246300"/>
          </a:xfrm>
        </p:grpSpPr>
        <p:sp>
          <p:nvSpPr>
            <p:cNvPr id="23" name="Google Shape;231;g26757467221_0_53">
              <a:extLst>
                <a:ext uri="{FF2B5EF4-FFF2-40B4-BE49-F238E27FC236}">
                  <a16:creationId xmlns:a16="http://schemas.microsoft.com/office/drawing/2014/main" id="{86981B11-6828-8DC4-499E-12886181A392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32;g26757467221_0_53">
              <a:extLst>
                <a:ext uri="{FF2B5EF4-FFF2-40B4-BE49-F238E27FC236}">
                  <a16:creationId xmlns:a16="http://schemas.microsoft.com/office/drawing/2014/main" id="{417C65EE-5116-9F81-8228-B792C3E7C94A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230;g26757467221_0_53">
            <a:extLst>
              <a:ext uri="{FF2B5EF4-FFF2-40B4-BE49-F238E27FC236}">
                <a16:creationId xmlns:a16="http://schemas.microsoft.com/office/drawing/2014/main" id="{C58B8942-2D48-740E-F7CF-22B642E23A8F}"/>
              </a:ext>
            </a:extLst>
          </p:cNvPr>
          <p:cNvGrpSpPr/>
          <p:nvPr/>
        </p:nvGrpSpPr>
        <p:grpSpPr>
          <a:xfrm flipH="1">
            <a:off x="8116345" y="6336043"/>
            <a:ext cx="3404171" cy="223911"/>
            <a:chOff x="519764" y="6324786"/>
            <a:chExt cx="11141400" cy="246300"/>
          </a:xfrm>
        </p:grpSpPr>
        <p:sp>
          <p:nvSpPr>
            <p:cNvPr id="27" name="Google Shape;231;g26757467221_0_53">
              <a:extLst>
                <a:ext uri="{FF2B5EF4-FFF2-40B4-BE49-F238E27FC236}">
                  <a16:creationId xmlns:a16="http://schemas.microsoft.com/office/drawing/2014/main" id="{2DC465CC-B5AD-C2CF-775D-7CD62E0619F5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32;g26757467221_0_53">
              <a:extLst>
                <a:ext uri="{FF2B5EF4-FFF2-40B4-BE49-F238E27FC236}">
                  <a16:creationId xmlns:a16="http://schemas.microsoft.com/office/drawing/2014/main" id="{E5F06F95-598B-3249-DF67-14DED0AA1EB0}"/>
                </a:ext>
              </a:extLst>
            </p:cNvPr>
            <p:cNvSpPr/>
            <p:nvPr/>
          </p:nvSpPr>
          <p:spPr>
            <a:xfrm>
              <a:off x="2741206" y="6324786"/>
              <a:ext cx="8919915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484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8ed3c659e5_0_28"/>
          <p:cNvSpPr txBox="1"/>
          <p:nvPr/>
        </p:nvSpPr>
        <p:spPr>
          <a:xfrm>
            <a:off x="591209" y="1865585"/>
            <a:ext cx="5979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Looking Forward</a:t>
            </a:r>
            <a:endParaRPr sz="14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g28ed3c659e5_0_28"/>
          <p:cNvCxnSpPr/>
          <p:nvPr/>
        </p:nvCxnSpPr>
        <p:spPr>
          <a:xfrm>
            <a:off x="637541" y="1603806"/>
            <a:ext cx="11187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72" name="Google Shape;272;g28ed3c659e5_0_28"/>
          <p:cNvGrpSpPr/>
          <p:nvPr/>
        </p:nvGrpSpPr>
        <p:grpSpPr>
          <a:xfrm flipH="1">
            <a:off x="2606498" y="6347774"/>
            <a:ext cx="9031247" cy="212188"/>
            <a:chOff x="519764" y="6324786"/>
            <a:chExt cx="11141400" cy="246300"/>
          </a:xfrm>
        </p:grpSpPr>
        <p:sp>
          <p:nvSpPr>
            <p:cNvPr id="273" name="Google Shape;273;g28ed3c659e5_0_28"/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g28ed3c659e5_0_28"/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6" name="Google Shape;276;g28ed3c659e5_0_28" descr="A picture containing circle, graphics, screenshot, fo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809" y="710420"/>
            <a:ext cx="949323" cy="52740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8ed3c659e5_0_28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g28ed3c659e5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1876" y="710423"/>
            <a:ext cx="949325" cy="6869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72;g28ed3c659e5_0_28">
            <a:extLst>
              <a:ext uri="{FF2B5EF4-FFF2-40B4-BE49-F238E27FC236}">
                <a16:creationId xmlns:a16="http://schemas.microsoft.com/office/drawing/2014/main" id="{3DE887C3-806B-471E-0C4C-422345BC2240}"/>
              </a:ext>
            </a:extLst>
          </p:cNvPr>
          <p:cNvGrpSpPr/>
          <p:nvPr/>
        </p:nvGrpSpPr>
        <p:grpSpPr>
          <a:xfrm flipH="1">
            <a:off x="4294621" y="6347773"/>
            <a:ext cx="7214171" cy="212188"/>
            <a:chOff x="519764" y="6324786"/>
            <a:chExt cx="11141400" cy="246300"/>
          </a:xfrm>
        </p:grpSpPr>
        <p:sp>
          <p:nvSpPr>
            <p:cNvPr id="3" name="Google Shape;273;g28ed3c659e5_0_28">
              <a:extLst>
                <a:ext uri="{FF2B5EF4-FFF2-40B4-BE49-F238E27FC236}">
                  <a16:creationId xmlns:a16="http://schemas.microsoft.com/office/drawing/2014/main" id="{C8E1CB71-1DC7-252C-BDB8-568C2D293BDE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274;g28ed3c659e5_0_28">
              <a:extLst>
                <a:ext uri="{FF2B5EF4-FFF2-40B4-BE49-F238E27FC236}">
                  <a16:creationId xmlns:a16="http://schemas.microsoft.com/office/drawing/2014/main" id="{164A14DE-6740-0300-3530-B5977842932D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272;g28ed3c659e5_0_28">
            <a:extLst>
              <a:ext uri="{FF2B5EF4-FFF2-40B4-BE49-F238E27FC236}">
                <a16:creationId xmlns:a16="http://schemas.microsoft.com/office/drawing/2014/main" id="{49CB13F2-BFEE-0869-BDF5-9597EC80F98B}"/>
              </a:ext>
            </a:extLst>
          </p:cNvPr>
          <p:cNvGrpSpPr/>
          <p:nvPr/>
        </p:nvGrpSpPr>
        <p:grpSpPr>
          <a:xfrm flipH="1">
            <a:off x="5642774" y="6347773"/>
            <a:ext cx="5971524" cy="212188"/>
            <a:chOff x="519764" y="6324786"/>
            <a:chExt cx="11141400" cy="246300"/>
          </a:xfrm>
        </p:grpSpPr>
        <p:sp>
          <p:nvSpPr>
            <p:cNvPr id="6" name="Google Shape;273;g28ed3c659e5_0_28">
              <a:extLst>
                <a:ext uri="{FF2B5EF4-FFF2-40B4-BE49-F238E27FC236}">
                  <a16:creationId xmlns:a16="http://schemas.microsoft.com/office/drawing/2014/main" id="{B058AB3C-3041-5239-30DF-A77613E92175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74;g28ed3c659e5_0_28">
              <a:extLst>
                <a:ext uri="{FF2B5EF4-FFF2-40B4-BE49-F238E27FC236}">
                  <a16:creationId xmlns:a16="http://schemas.microsoft.com/office/drawing/2014/main" id="{68EE7C17-4CEA-8DF8-1525-AD733BA81700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272;g28ed3c659e5_0_28">
            <a:extLst>
              <a:ext uri="{FF2B5EF4-FFF2-40B4-BE49-F238E27FC236}">
                <a16:creationId xmlns:a16="http://schemas.microsoft.com/office/drawing/2014/main" id="{8475D771-A64C-DA61-E29C-7F30573EED01}"/>
              </a:ext>
            </a:extLst>
          </p:cNvPr>
          <p:cNvGrpSpPr/>
          <p:nvPr/>
        </p:nvGrpSpPr>
        <p:grpSpPr>
          <a:xfrm flipH="1">
            <a:off x="6689232" y="6347773"/>
            <a:ext cx="4822663" cy="212188"/>
            <a:chOff x="519764" y="6324786"/>
            <a:chExt cx="11141400" cy="246300"/>
          </a:xfrm>
        </p:grpSpPr>
        <p:sp>
          <p:nvSpPr>
            <p:cNvPr id="9" name="Google Shape;273;g28ed3c659e5_0_28">
              <a:extLst>
                <a:ext uri="{FF2B5EF4-FFF2-40B4-BE49-F238E27FC236}">
                  <a16:creationId xmlns:a16="http://schemas.microsoft.com/office/drawing/2014/main" id="{C5BB21A1-6229-B541-F3D5-BF2B75948EEF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74;g28ed3c659e5_0_28">
              <a:extLst>
                <a:ext uri="{FF2B5EF4-FFF2-40B4-BE49-F238E27FC236}">
                  <a16:creationId xmlns:a16="http://schemas.microsoft.com/office/drawing/2014/main" id="{BF357111-35E8-8318-42D1-ADFD6DD90061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272;g28ed3c659e5_0_28">
            <a:extLst>
              <a:ext uri="{FF2B5EF4-FFF2-40B4-BE49-F238E27FC236}">
                <a16:creationId xmlns:a16="http://schemas.microsoft.com/office/drawing/2014/main" id="{FDCF9020-FE96-0401-8E4B-EC2F366E93EF}"/>
              </a:ext>
            </a:extLst>
          </p:cNvPr>
          <p:cNvGrpSpPr/>
          <p:nvPr/>
        </p:nvGrpSpPr>
        <p:grpSpPr>
          <a:xfrm flipH="1">
            <a:off x="7591909" y="6347799"/>
            <a:ext cx="3978601" cy="212189"/>
            <a:chOff x="6752962" y="6324786"/>
            <a:chExt cx="4908202" cy="246300"/>
          </a:xfrm>
        </p:grpSpPr>
        <p:sp>
          <p:nvSpPr>
            <p:cNvPr id="12" name="Google Shape;273;g28ed3c659e5_0_28">
              <a:extLst>
                <a:ext uri="{FF2B5EF4-FFF2-40B4-BE49-F238E27FC236}">
                  <a16:creationId xmlns:a16="http://schemas.microsoft.com/office/drawing/2014/main" id="{51DC5C88-7C8A-0EAB-7100-550DDB91C401}"/>
                </a:ext>
              </a:extLst>
            </p:cNvPr>
            <p:cNvSpPr/>
            <p:nvPr/>
          </p:nvSpPr>
          <p:spPr>
            <a:xfrm>
              <a:off x="6752962" y="6379217"/>
              <a:ext cx="4908202" cy="19186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74;g28ed3c659e5_0_28">
              <a:extLst>
                <a:ext uri="{FF2B5EF4-FFF2-40B4-BE49-F238E27FC236}">
                  <a16:creationId xmlns:a16="http://schemas.microsoft.com/office/drawing/2014/main" id="{55B99E2B-F4FE-2A71-9323-D8E8B273C6E4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272;g28ed3c659e5_0_28">
            <a:extLst>
              <a:ext uri="{FF2B5EF4-FFF2-40B4-BE49-F238E27FC236}">
                <a16:creationId xmlns:a16="http://schemas.microsoft.com/office/drawing/2014/main" id="{AB12F59B-AB22-495D-4C26-A44BF47596EB}"/>
              </a:ext>
            </a:extLst>
          </p:cNvPr>
          <p:cNvGrpSpPr/>
          <p:nvPr/>
        </p:nvGrpSpPr>
        <p:grpSpPr>
          <a:xfrm flipH="1">
            <a:off x="9280031" y="6347773"/>
            <a:ext cx="2056017" cy="212188"/>
            <a:chOff x="519764" y="6324786"/>
            <a:chExt cx="11141400" cy="246300"/>
          </a:xfrm>
        </p:grpSpPr>
        <p:sp>
          <p:nvSpPr>
            <p:cNvPr id="15" name="Google Shape;273;g28ed3c659e5_0_28">
              <a:extLst>
                <a:ext uri="{FF2B5EF4-FFF2-40B4-BE49-F238E27FC236}">
                  <a16:creationId xmlns:a16="http://schemas.microsoft.com/office/drawing/2014/main" id="{23B64A4F-0DF0-D949-F240-F08805EE6D4A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74;g28ed3c659e5_0_28">
              <a:extLst>
                <a:ext uri="{FF2B5EF4-FFF2-40B4-BE49-F238E27FC236}">
                  <a16:creationId xmlns:a16="http://schemas.microsoft.com/office/drawing/2014/main" id="{D28697D8-2547-B045-F26A-964CE2577377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272;g28ed3c659e5_0_28">
            <a:extLst>
              <a:ext uri="{FF2B5EF4-FFF2-40B4-BE49-F238E27FC236}">
                <a16:creationId xmlns:a16="http://schemas.microsoft.com/office/drawing/2014/main" id="{7C9FA338-9F7F-2ACD-2321-1730A844A300}"/>
              </a:ext>
            </a:extLst>
          </p:cNvPr>
          <p:cNvGrpSpPr/>
          <p:nvPr/>
        </p:nvGrpSpPr>
        <p:grpSpPr>
          <a:xfrm flipH="1">
            <a:off x="9677064" y="6347773"/>
            <a:ext cx="1868447" cy="212188"/>
            <a:chOff x="519764" y="6324786"/>
            <a:chExt cx="11141400" cy="246300"/>
          </a:xfrm>
        </p:grpSpPr>
        <p:sp>
          <p:nvSpPr>
            <p:cNvPr id="18" name="Google Shape;273;g28ed3c659e5_0_28">
              <a:extLst>
                <a:ext uri="{FF2B5EF4-FFF2-40B4-BE49-F238E27FC236}">
                  <a16:creationId xmlns:a16="http://schemas.microsoft.com/office/drawing/2014/main" id="{3AF4F540-036F-993F-2EE1-31B0E31B7319}"/>
                </a:ext>
              </a:extLst>
            </p:cNvPr>
            <p:cNvSpPr/>
            <p:nvPr/>
          </p:nvSpPr>
          <p:spPr>
            <a:xfrm rot="10800000"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74;g28ed3c659e5_0_28">
              <a:extLst>
                <a:ext uri="{FF2B5EF4-FFF2-40B4-BE49-F238E27FC236}">
                  <a16:creationId xmlns:a16="http://schemas.microsoft.com/office/drawing/2014/main" id="{783C7BCE-AE0B-A331-5BA6-56E38BF2923D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72;g28ed3c659e5_0_28">
            <a:extLst>
              <a:ext uri="{FF2B5EF4-FFF2-40B4-BE49-F238E27FC236}">
                <a16:creationId xmlns:a16="http://schemas.microsoft.com/office/drawing/2014/main" id="{3D55AA76-988C-EC21-CCCA-CAD1DF54D381}"/>
              </a:ext>
            </a:extLst>
          </p:cNvPr>
          <p:cNvGrpSpPr/>
          <p:nvPr/>
        </p:nvGrpSpPr>
        <p:grpSpPr>
          <a:xfrm flipH="1">
            <a:off x="10017551" y="6347774"/>
            <a:ext cx="1481586" cy="212188"/>
            <a:chOff x="519764" y="6324786"/>
            <a:chExt cx="11141400" cy="246300"/>
          </a:xfrm>
        </p:grpSpPr>
        <p:sp>
          <p:nvSpPr>
            <p:cNvPr id="21" name="Google Shape;273;g28ed3c659e5_0_28">
              <a:extLst>
                <a:ext uri="{FF2B5EF4-FFF2-40B4-BE49-F238E27FC236}">
                  <a16:creationId xmlns:a16="http://schemas.microsoft.com/office/drawing/2014/main" id="{8546529C-17AA-379E-DE46-890388BAF4CA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74;g28ed3c659e5_0_28">
              <a:extLst>
                <a:ext uri="{FF2B5EF4-FFF2-40B4-BE49-F238E27FC236}">
                  <a16:creationId xmlns:a16="http://schemas.microsoft.com/office/drawing/2014/main" id="{BD1F56CC-C74C-FBB8-5BB0-25EA7CDEB98D}"/>
                </a:ext>
              </a:extLst>
            </p:cNvPr>
            <p:cNvSpPr/>
            <p:nvPr/>
          </p:nvSpPr>
          <p:spPr>
            <a:xfrm>
              <a:off x="1312528" y="6324786"/>
              <a:ext cx="10348591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8A3EC34-31EF-C712-3E2D-10F9C75327F7}"/>
              </a:ext>
            </a:extLst>
          </p:cNvPr>
          <p:cNvSpPr txBox="1"/>
          <p:nvPr/>
        </p:nvSpPr>
        <p:spPr>
          <a:xfrm>
            <a:off x="637541" y="3581400"/>
            <a:ext cx="5821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Linking both front-end and back-end together.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Polishing front-end to make it easy to use and understand for the end user.</a:t>
            </a:r>
          </a:p>
        </p:txBody>
      </p:sp>
      <p:pic>
        <p:nvPicPr>
          <p:cNvPr id="2050" name="Picture 2" descr="Ui design - Free computer icons">
            <a:extLst>
              <a:ext uri="{FF2B5EF4-FFF2-40B4-BE49-F238E27FC236}">
                <a16:creationId xmlns:a16="http://schemas.microsoft.com/office/drawing/2014/main" id="{AD088C85-86EA-8AAD-7D62-0A8ACE563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702" y="1442870"/>
            <a:ext cx="4186399" cy="41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A8E77-EFAC-6DC2-D5B7-197FD8E6E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20" y="2668335"/>
            <a:ext cx="4368760" cy="1325563"/>
          </a:xfrm>
        </p:spPr>
        <p:txBody>
          <a:bodyPr>
            <a:normAutofit/>
          </a:bodyPr>
          <a:lstStyle/>
          <a:p>
            <a:r>
              <a:rPr lang="en-US" sz="8000" dirty="0"/>
              <a:t>Questions?</a:t>
            </a:r>
          </a:p>
        </p:txBody>
      </p:sp>
      <p:grpSp>
        <p:nvGrpSpPr>
          <p:cNvPr id="3" name="Google Shape;272;g28ed3c659e5_0_28">
            <a:extLst>
              <a:ext uri="{FF2B5EF4-FFF2-40B4-BE49-F238E27FC236}">
                <a16:creationId xmlns:a16="http://schemas.microsoft.com/office/drawing/2014/main" id="{82C3781D-BE54-5D24-9A98-95326839CF02}"/>
              </a:ext>
            </a:extLst>
          </p:cNvPr>
          <p:cNvGrpSpPr/>
          <p:nvPr/>
        </p:nvGrpSpPr>
        <p:grpSpPr>
          <a:xfrm flipH="1">
            <a:off x="2606498" y="6347774"/>
            <a:ext cx="9031247" cy="212188"/>
            <a:chOff x="519764" y="6324786"/>
            <a:chExt cx="11141400" cy="246300"/>
          </a:xfrm>
        </p:grpSpPr>
        <p:sp>
          <p:nvSpPr>
            <p:cNvPr id="4" name="Google Shape;273;g28ed3c659e5_0_28">
              <a:extLst>
                <a:ext uri="{FF2B5EF4-FFF2-40B4-BE49-F238E27FC236}">
                  <a16:creationId xmlns:a16="http://schemas.microsoft.com/office/drawing/2014/main" id="{373B7159-2CF3-A33D-EA57-98C6BECC8820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74;g28ed3c659e5_0_28">
              <a:extLst>
                <a:ext uri="{FF2B5EF4-FFF2-40B4-BE49-F238E27FC236}">
                  <a16:creationId xmlns:a16="http://schemas.microsoft.com/office/drawing/2014/main" id="{97F903A5-AD97-B1CB-79A4-B3F969E7682F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272;g28ed3c659e5_0_28">
            <a:extLst>
              <a:ext uri="{FF2B5EF4-FFF2-40B4-BE49-F238E27FC236}">
                <a16:creationId xmlns:a16="http://schemas.microsoft.com/office/drawing/2014/main" id="{9CE0726E-3819-870C-3E9F-54BDC6EB3177}"/>
              </a:ext>
            </a:extLst>
          </p:cNvPr>
          <p:cNvGrpSpPr/>
          <p:nvPr/>
        </p:nvGrpSpPr>
        <p:grpSpPr>
          <a:xfrm flipH="1">
            <a:off x="4294621" y="6347773"/>
            <a:ext cx="7214171" cy="212188"/>
            <a:chOff x="519764" y="6324786"/>
            <a:chExt cx="11141400" cy="246300"/>
          </a:xfrm>
        </p:grpSpPr>
        <p:sp>
          <p:nvSpPr>
            <p:cNvPr id="7" name="Google Shape;273;g28ed3c659e5_0_28">
              <a:extLst>
                <a:ext uri="{FF2B5EF4-FFF2-40B4-BE49-F238E27FC236}">
                  <a16:creationId xmlns:a16="http://schemas.microsoft.com/office/drawing/2014/main" id="{CEF55C9C-005F-8F81-ECCC-CF6604F72EA1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74;g28ed3c659e5_0_28">
              <a:extLst>
                <a:ext uri="{FF2B5EF4-FFF2-40B4-BE49-F238E27FC236}">
                  <a16:creationId xmlns:a16="http://schemas.microsoft.com/office/drawing/2014/main" id="{88E6CC4D-4347-BFD6-8B4B-5D58EC180682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272;g28ed3c659e5_0_28">
            <a:extLst>
              <a:ext uri="{FF2B5EF4-FFF2-40B4-BE49-F238E27FC236}">
                <a16:creationId xmlns:a16="http://schemas.microsoft.com/office/drawing/2014/main" id="{40E90B06-EDFA-09F9-ADD8-860110AEFEA5}"/>
              </a:ext>
            </a:extLst>
          </p:cNvPr>
          <p:cNvGrpSpPr/>
          <p:nvPr/>
        </p:nvGrpSpPr>
        <p:grpSpPr>
          <a:xfrm flipH="1">
            <a:off x="5642774" y="6347773"/>
            <a:ext cx="5971524" cy="212188"/>
            <a:chOff x="519764" y="6324786"/>
            <a:chExt cx="11141400" cy="246300"/>
          </a:xfrm>
        </p:grpSpPr>
        <p:sp>
          <p:nvSpPr>
            <p:cNvPr id="10" name="Google Shape;273;g28ed3c659e5_0_28">
              <a:extLst>
                <a:ext uri="{FF2B5EF4-FFF2-40B4-BE49-F238E27FC236}">
                  <a16:creationId xmlns:a16="http://schemas.microsoft.com/office/drawing/2014/main" id="{D12BCC3B-6A79-991C-6CD9-A279EE370E46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74;g28ed3c659e5_0_28">
              <a:extLst>
                <a:ext uri="{FF2B5EF4-FFF2-40B4-BE49-F238E27FC236}">
                  <a16:creationId xmlns:a16="http://schemas.microsoft.com/office/drawing/2014/main" id="{BDF39717-1C9E-5265-7289-98A426528F6F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Google Shape;272;g28ed3c659e5_0_28">
            <a:extLst>
              <a:ext uri="{FF2B5EF4-FFF2-40B4-BE49-F238E27FC236}">
                <a16:creationId xmlns:a16="http://schemas.microsoft.com/office/drawing/2014/main" id="{F03ECF43-A820-1AD0-D7B8-688E886C182E}"/>
              </a:ext>
            </a:extLst>
          </p:cNvPr>
          <p:cNvGrpSpPr/>
          <p:nvPr/>
        </p:nvGrpSpPr>
        <p:grpSpPr>
          <a:xfrm flipH="1">
            <a:off x="6689232" y="6347773"/>
            <a:ext cx="4822663" cy="212188"/>
            <a:chOff x="519764" y="6324786"/>
            <a:chExt cx="11141400" cy="246300"/>
          </a:xfrm>
        </p:grpSpPr>
        <p:sp>
          <p:nvSpPr>
            <p:cNvPr id="13" name="Google Shape;273;g28ed3c659e5_0_28">
              <a:extLst>
                <a:ext uri="{FF2B5EF4-FFF2-40B4-BE49-F238E27FC236}">
                  <a16:creationId xmlns:a16="http://schemas.microsoft.com/office/drawing/2014/main" id="{0151A4F7-8923-25CC-F9E0-E24B099674AB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74;g28ed3c659e5_0_28">
              <a:extLst>
                <a:ext uri="{FF2B5EF4-FFF2-40B4-BE49-F238E27FC236}">
                  <a16:creationId xmlns:a16="http://schemas.microsoft.com/office/drawing/2014/main" id="{7F195C35-1ACF-DD7B-9C5A-34BA605A3CF5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272;g28ed3c659e5_0_28">
            <a:extLst>
              <a:ext uri="{FF2B5EF4-FFF2-40B4-BE49-F238E27FC236}">
                <a16:creationId xmlns:a16="http://schemas.microsoft.com/office/drawing/2014/main" id="{345AFD4F-A706-E2AE-DC02-CCDFEE887C8A}"/>
              </a:ext>
            </a:extLst>
          </p:cNvPr>
          <p:cNvGrpSpPr/>
          <p:nvPr/>
        </p:nvGrpSpPr>
        <p:grpSpPr>
          <a:xfrm flipH="1">
            <a:off x="7591909" y="6347799"/>
            <a:ext cx="3978601" cy="212189"/>
            <a:chOff x="6752962" y="6324786"/>
            <a:chExt cx="4908202" cy="246300"/>
          </a:xfrm>
        </p:grpSpPr>
        <p:sp>
          <p:nvSpPr>
            <p:cNvPr id="16" name="Google Shape;273;g28ed3c659e5_0_28">
              <a:extLst>
                <a:ext uri="{FF2B5EF4-FFF2-40B4-BE49-F238E27FC236}">
                  <a16:creationId xmlns:a16="http://schemas.microsoft.com/office/drawing/2014/main" id="{58F73F04-A10C-9892-A8C2-D7831398889E}"/>
                </a:ext>
              </a:extLst>
            </p:cNvPr>
            <p:cNvSpPr/>
            <p:nvPr/>
          </p:nvSpPr>
          <p:spPr>
            <a:xfrm>
              <a:off x="6752962" y="6379217"/>
              <a:ext cx="4908202" cy="19186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74;g28ed3c659e5_0_28">
              <a:extLst>
                <a:ext uri="{FF2B5EF4-FFF2-40B4-BE49-F238E27FC236}">
                  <a16:creationId xmlns:a16="http://schemas.microsoft.com/office/drawing/2014/main" id="{61DA30B7-8F6F-BE5E-C5D0-8265147E0687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" name="Google Shape;272;g28ed3c659e5_0_28">
            <a:extLst>
              <a:ext uri="{FF2B5EF4-FFF2-40B4-BE49-F238E27FC236}">
                <a16:creationId xmlns:a16="http://schemas.microsoft.com/office/drawing/2014/main" id="{72287B21-3146-5844-DAA1-1803D6A27DE7}"/>
              </a:ext>
            </a:extLst>
          </p:cNvPr>
          <p:cNvGrpSpPr/>
          <p:nvPr/>
        </p:nvGrpSpPr>
        <p:grpSpPr>
          <a:xfrm flipH="1">
            <a:off x="9280031" y="6347773"/>
            <a:ext cx="2056017" cy="212188"/>
            <a:chOff x="519764" y="6324786"/>
            <a:chExt cx="11141400" cy="246300"/>
          </a:xfrm>
        </p:grpSpPr>
        <p:sp>
          <p:nvSpPr>
            <p:cNvPr id="19" name="Google Shape;273;g28ed3c659e5_0_28">
              <a:extLst>
                <a:ext uri="{FF2B5EF4-FFF2-40B4-BE49-F238E27FC236}">
                  <a16:creationId xmlns:a16="http://schemas.microsoft.com/office/drawing/2014/main" id="{9080DE8C-C43F-8295-6327-71DAF2580F8D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74;g28ed3c659e5_0_28">
              <a:extLst>
                <a:ext uri="{FF2B5EF4-FFF2-40B4-BE49-F238E27FC236}">
                  <a16:creationId xmlns:a16="http://schemas.microsoft.com/office/drawing/2014/main" id="{EE959082-CD85-EC70-FEDF-63DCC8F9922D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72;g28ed3c659e5_0_28">
            <a:extLst>
              <a:ext uri="{FF2B5EF4-FFF2-40B4-BE49-F238E27FC236}">
                <a16:creationId xmlns:a16="http://schemas.microsoft.com/office/drawing/2014/main" id="{1268D1E0-482E-B613-ABFF-862DFF1D15C1}"/>
              </a:ext>
            </a:extLst>
          </p:cNvPr>
          <p:cNvGrpSpPr/>
          <p:nvPr/>
        </p:nvGrpSpPr>
        <p:grpSpPr>
          <a:xfrm flipH="1">
            <a:off x="9677064" y="6347773"/>
            <a:ext cx="1868447" cy="212188"/>
            <a:chOff x="519764" y="6324786"/>
            <a:chExt cx="11141400" cy="246300"/>
          </a:xfrm>
        </p:grpSpPr>
        <p:sp>
          <p:nvSpPr>
            <p:cNvPr id="22" name="Google Shape;273;g28ed3c659e5_0_28">
              <a:extLst>
                <a:ext uri="{FF2B5EF4-FFF2-40B4-BE49-F238E27FC236}">
                  <a16:creationId xmlns:a16="http://schemas.microsoft.com/office/drawing/2014/main" id="{9A17D4A1-5AE1-B364-1CBE-463241713AF8}"/>
                </a:ext>
              </a:extLst>
            </p:cNvPr>
            <p:cNvSpPr/>
            <p:nvPr/>
          </p:nvSpPr>
          <p:spPr>
            <a:xfrm rot="10800000"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74;g28ed3c659e5_0_28">
              <a:extLst>
                <a:ext uri="{FF2B5EF4-FFF2-40B4-BE49-F238E27FC236}">
                  <a16:creationId xmlns:a16="http://schemas.microsoft.com/office/drawing/2014/main" id="{617B03B5-75E7-DC5C-C4A2-9B06959649E5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272;g28ed3c659e5_0_28">
            <a:extLst>
              <a:ext uri="{FF2B5EF4-FFF2-40B4-BE49-F238E27FC236}">
                <a16:creationId xmlns:a16="http://schemas.microsoft.com/office/drawing/2014/main" id="{2FA569E2-9EA9-94BA-B3D6-73681FC6BFD6}"/>
              </a:ext>
            </a:extLst>
          </p:cNvPr>
          <p:cNvGrpSpPr/>
          <p:nvPr/>
        </p:nvGrpSpPr>
        <p:grpSpPr>
          <a:xfrm flipH="1">
            <a:off x="10017551" y="6347774"/>
            <a:ext cx="1481586" cy="212188"/>
            <a:chOff x="519764" y="6324786"/>
            <a:chExt cx="11141400" cy="246300"/>
          </a:xfrm>
        </p:grpSpPr>
        <p:sp>
          <p:nvSpPr>
            <p:cNvPr id="25" name="Google Shape;273;g28ed3c659e5_0_28">
              <a:extLst>
                <a:ext uri="{FF2B5EF4-FFF2-40B4-BE49-F238E27FC236}">
                  <a16:creationId xmlns:a16="http://schemas.microsoft.com/office/drawing/2014/main" id="{BA968A28-4C88-5EED-A181-B14E83335ADC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74;g28ed3c659e5_0_28">
              <a:extLst>
                <a:ext uri="{FF2B5EF4-FFF2-40B4-BE49-F238E27FC236}">
                  <a16:creationId xmlns:a16="http://schemas.microsoft.com/office/drawing/2014/main" id="{CE70F67C-EF54-62FB-0719-65990E4CB749}"/>
                </a:ext>
              </a:extLst>
            </p:cNvPr>
            <p:cNvSpPr/>
            <p:nvPr/>
          </p:nvSpPr>
          <p:spPr>
            <a:xfrm>
              <a:off x="1312528" y="6324786"/>
              <a:ext cx="10348591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" name="Google Shape;272;g28ed3c659e5_0_28">
            <a:extLst>
              <a:ext uri="{FF2B5EF4-FFF2-40B4-BE49-F238E27FC236}">
                <a16:creationId xmlns:a16="http://schemas.microsoft.com/office/drawing/2014/main" id="{859EFFDF-69DF-0912-2CEB-EB03867F292A}"/>
              </a:ext>
            </a:extLst>
          </p:cNvPr>
          <p:cNvGrpSpPr/>
          <p:nvPr/>
        </p:nvGrpSpPr>
        <p:grpSpPr>
          <a:xfrm flipH="1">
            <a:off x="10300380" y="6336862"/>
            <a:ext cx="1459815" cy="223073"/>
            <a:chOff x="519764" y="6324786"/>
            <a:chExt cx="11141400" cy="246300"/>
          </a:xfrm>
        </p:grpSpPr>
        <p:sp>
          <p:nvSpPr>
            <p:cNvPr id="28" name="Google Shape;273;g28ed3c659e5_0_28">
              <a:extLst>
                <a:ext uri="{FF2B5EF4-FFF2-40B4-BE49-F238E27FC236}">
                  <a16:creationId xmlns:a16="http://schemas.microsoft.com/office/drawing/2014/main" id="{D3DDCBE1-7212-5CCE-493A-34F89AE9B177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74;g28ed3c659e5_0_28">
              <a:extLst>
                <a:ext uri="{FF2B5EF4-FFF2-40B4-BE49-F238E27FC236}">
                  <a16:creationId xmlns:a16="http://schemas.microsoft.com/office/drawing/2014/main" id="{B85ECF25-7C27-2D29-C3F2-1FC9BFF38184}"/>
                </a:ext>
              </a:extLst>
            </p:cNvPr>
            <p:cNvSpPr/>
            <p:nvPr/>
          </p:nvSpPr>
          <p:spPr>
            <a:xfrm>
              <a:off x="1312528" y="6324786"/>
              <a:ext cx="10348591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" name="Google Shape;258;g28ed3c659e5_0_15">
            <a:extLst>
              <a:ext uri="{FF2B5EF4-FFF2-40B4-BE49-F238E27FC236}">
                <a16:creationId xmlns:a16="http://schemas.microsoft.com/office/drawing/2014/main" id="{76038ACF-9E25-460D-9F96-472CAE508BC9}"/>
              </a:ext>
            </a:extLst>
          </p:cNvPr>
          <p:cNvGrpSpPr/>
          <p:nvPr/>
        </p:nvGrpSpPr>
        <p:grpSpPr>
          <a:xfrm flipH="1">
            <a:off x="519790" y="6336051"/>
            <a:ext cx="11141400" cy="223911"/>
            <a:chOff x="519764" y="6324786"/>
            <a:chExt cx="11141400" cy="246300"/>
          </a:xfrm>
        </p:grpSpPr>
        <p:sp>
          <p:nvSpPr>
            <p:cNvPr id="30" name="Google Shape;259;g28ed3c659e5_0_15">
              <a:extLst>
                <a:ext uri="{FF2B5EF4-FFF2-40B4-BE49-F238E27FC236}">
                  <a16:creationId xmlns:a16="http://schemas.microsoft.com/office/drawing/2014/main" id="{12E34C6A-D1E8-1104-D307-365617719557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60;g28ed3c659e5_0_15">
              <a:extLst>
                <a:ext uri="{FF2B5EF4-FFF2-40B4-BE49-F238E27FC236}">
                  <a16:creationId xmlns:a16="http://schemas.microsoft.com/office/drawing/2014/main" id="{F6B92D8C-EC1E-F448-D035-4F4CFA4771EF}"/>
                </a:ext>
              </a:extLst>
            </p:cNvPr>
            <p:cNvSpPr/>
            <p:nvPr/>
          </p:nvSpPr>
          <p:spPr>
            <a:xfrm>
              <a:off x="535577" y="6324786"/>
              <a:ext cx="11125543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386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757467221_0_53"/>
          <p:cNvSpPr txBox="1"/>
          <p:nvPr/>
        </p:nvSpPr>
        <p:spPr>
          <a:xfrm>
            <a:off x="591209" y="1865585"/>
            <a:ext cx="5979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sz="3200" b="1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ntro</a:t>
            </a:r>
            <a:endParaRPr sz="14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" name="Google Shape;229;g26757467221_0_53"/>
          <p:cNvCxnSpPr/>
          <p:nvPr/>
        </p:nvCxnSpPr>
        <p:spPr>
          <a:xfrm>
            <a:off x="637541" y="1603806"/>
            <a:ext cx="11187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30" name="Google Shape;230;g26757467221_0_53"/>
          <p:cNvGrpSpPr/>
          <p:nvPr/>
        </p:nvGrpSpPr>
        <p:grpSpPr>
          <a:xfrm flipH="1">
            <a:off x="519790" y="6336043"/>
            <a:ext cx="11141400" cy="223911"/>
            <a:chOff x="519764" y="6324786"/>
            <a:chExt cx="11141400" cy="246300"/>
          </a:xfrm>
        </p:grpSpPr>
        <p:sp>
          <p:nvSpPr>
            <p:cNvPr id="231" name="Google Shape;231;g26757467221_0_53"/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g26757467221_0_53"/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g26757467221_0_53"/>
          <p:cNvSpPr txBox="1"/>
          <p:nvPr/>
        </p:nvSpPr>
        <p:spPr>
          <a:xfrm>
            <a:off x="673690" y="2619950"/>
            <a:ext cx="10833600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 i="1" dirty="0"/>
              <a:t>The problem: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/>
              <a:t>It’s difficult for the user to take two photos from the same angle.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endParaRPr lang="en-US" sz="1800" b="1" i="1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 i="1" dirty="0"/>
              <a:t>Our Solution: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/>
              <a:t>Is to create a program using the React Native framework.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/>
              <a:t>We will be able to use a smartphones camera to capture a "Before" photo.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/>
              <a:t>Then use that photo to guide the user when taking the "After" Photo.</a:t>
            </a:r>
            <a:endParaRPr lang="en-US"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234" name="Google Shape;234;g26757467221_0_53" descr="A picture containing circle, graphics, screenshot, fo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809" y="710420"/>
            <a:ext cx="949323" cy="5274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6757467221_0_53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g26757467221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1876" y="710423"/>
            <a:ext cx="949325" cy="6869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30;g26757467221_0_53">
            <a:extLst>
              <a:ext uri="{FF2B5EF4-FFF2-40B4-BE49-F238E27FC236}">
                <a16:creationId xmlns:a16="http://schemas.microsoft.com/office/drawing/2014/main" id="{3F29463F-2B8E-68E8-734C-443A8A953491}"/>
              </a:ext>
            </a:extLst>
          </p:cNvPr>
          <p:cNvGrpSpPr/>
          <p:nvPr/>
        </p:nvGrpSpPr>
        <p:grpSpPr>
          <a:xfrm flipH="1">
            <a:off x="1199728" y="6336042"/>
            <a:ext cx="10320785" cy="223911"/>
            <a:chOff x="519764" y="6324786"/>
            <a:chExt cx="11141400" cy="246300"/>
          </a:xfrm>
        </p:grpSpPr>
        <p:sp>
          <p:nvSpPr>
            <p:cNvPr id="3" name="Google Shape;231;g26757467221_0_53">
              <a:extLst>
                <a:ext uri="{FF2B5EF4-FFF2-40B4-BE49-F238E27FC236}">
                  <a16:creationId xmlns:a16="http://schemas.microsoft.com/office/drawing/2014/main" id="{A51EAE74-EA21-411E-C1B8-12D249895735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232;g26757467221_0_53">
              <a:extLst>
                <a:ext uri="{FF2B5EF4-FFF2-40B4-BE49-F238E27FC236}">
                  <a16:creationId xmlns:a16="http://schemas.microsoft.com/office/drawing/2014/main" id="{97D72CE2-F707-DF20-2E6D-DBE0A1E23769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whiteboard with writing on it&#10;&#10;Description automatically generated">
            <a:extLst>
              <a:ext uri="{FF2B5EF4-FFF2-40B4-BE49-F238E27FC236}">
                <a16:creationId xmlns:a16="http://schemas.microsoft.com/office/drawing/2014/main" id="{488F7AD6-936B-60C8-D334-36ED2F255DB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8158" t="17541" r="6603" b="26960"/>
          <a:stretch/>
        </p:blipFill>
        <p:spPr>
          <a:xfrm>
            <a:off x="99392" y="2091371"/>
            <a:ext cx="6442086" cy="315564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8E3E380-03C2-3CD5-F228-D713311E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sketch's/Ideas</a:t>
            </a:r>
          </a:p>
        </p:txBody>
      </p:sp>
      <p:pic>
        <p:nvPicPr>
          <p:cNvPr id="7" name="Picture 6" descr="A close-up of a bottle&#10;&#10;Description automatically generated">
            <a:extLst>
              <a:ext uri="{FF2B5EF4-FFF2-40B4-BE49-F238E27FC236}">
                <a16:creationId xmlns:a16="http://schemas.microsoft.com/office/drawing/2014/main" id="{D96103D5-3395-BA5C-3BF0-3C1E99C75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845" y="1752594"/>
            <a:ext cx="5760155" cy="3833197"/>
          </a:xfrm>
          <a:prstGeom prst="rect">
            <a:avLst/>
          </a:prstGeom>
        </p:spPr>
      </p:pic>
      <p:grpSp>
        <p:nvGrpSpPr>
          <p:cNvPr id="8" name="Google Shape;230;g26757467221_0_53">
            <a:extLst>
              <a:ext uri="{FF2B5EF4-FFF2-40B4-BE49-F238E27FC236}">
                <a16:creationId xmlns:a16="http://schemas.microsoft.com/office/drawing/2014/main" id="{6EDBC2E1-FF78-FE97-75BB-D5B55860A7BF}"/>
              </a:ext>
            </a:extLst>
          </p:cNvPr>
          <p:cNvGrpSpPr/>
          <p:nvPr/>
        </p:nvGrpSpPr>
        <p:grpSpPr>
          <a:xfrm flipH="1">
            <a:off x="2325144" y="6336043"/>
            <a:ext cx="9312601" cy="223911"/>
            <a:chOff x="519764" y="6324786"/>
            <a:chExt cx="11141400" cy="246300"/>
          </a:xfrm>
        </p:grpSpPr>
        <p:sp>
          <p:nvSpPr>
            <p:cNvPr id="4" name="Google Shape;231;g26757467221_0_53">
              <a:extLst>
                <a:ext uri="{FF2B5EF4-FFF2-40B4-BE49-F238E27FC236}">
                  <a16:creationId xmlns:a16="http://schemas.microsoft.com/office/drawing/2014/main" id="{4895FF78-A40C-404E-1068-21876F34E543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232;g26757467221_0_53">
              <a:extLst>
                <a:ext uri="{FF2B5EF4-FFF2-40B4-BE49-F238E27FC236}">
                  <a16:creationId xmlns:a16="http://schemas.microsoft.com/office/drawing/2014/main" id="{A76EAD05-3383-E143-34CA-47EBD4CE92EB}"/>
                </a:ext>
              </a:extLst>
            </p:cNvPr>
            <p:cNvSpPr/>
            <p:nvPr/>
          </p:nvSpPr>
          <p:spPr>
            <a:xfrm>
              <a:off x="9570720" y="6324786"/>
              <a:ext cx="2090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3487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183AA9-1930-A614-1413-DFA9406A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Sketch's/Ideas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F7AA061-2538-DF52-6374-D3A860EB1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9525" y="315811"/>
            <a:ext cx="5605839" cy="5766997"/>
          </a:xfrm>
          <a:prstGeom prst="rect">
            <a:avLst/>
          </a:prstGeom>
        </p:spPr>
      </p:pic>
      <p:grpSp>
        <p:nvGrpSpPr>
          <p:cNvPr id="7" name="Google Shape;230;g26757467221_0_53">
            <a:extLst>
              <a:ext uri="{FF2B5EF4-FFF2-40B4-BE49-F238E27FC236}">
                <a16:creationId xmlns:a16="http://schemas.microsoft.com/office/drawing/2014/main" id="{655E68F9-1E01-704B-D67B-2133B25C7A64}"/>
              </a:ext>
            </a:extLst>
          </p:cNvPr>
          <p:cNvGrpSpPr/>
          <p:nvPr/>
        </p:nvGrpSpPr>
        <p:grpSpPr>
          <a:xfrm flipH="1">
            <a:off x="511035" y="6336043"/>
            <a:ext cx="11173602" cy="235634"/>
            <a:chOff x="519764" y="6324786"/>
            <a:chExt cx="13668988" cy="246300"/>
          </a:xfrm>
        </p:grpSpPr>
        <p:sp>
          <p:nvSpPr>
            <p:cNvPr id="5" name="Google Shape;231;g26757467221_0_53">
              <a:extLst>
                <a:ext uri="{FF2B5EF4-FFF2-40B4-BE49-F238E27FC236}">
                  <a16:creationId xmlns:a16="http://schemas.microsoft.com/office/drawing/2014/main" id="{726739AA-D1F1-EFF7-FF35-0E05D2192361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232;g26757467221_0_53">
              <a:extLst>
                <a:ext uri="{FF2B5EF4-FFF2-40B4-BE49-F238E27FC236}">
                  <a16:creationId xmlns:a16="http://schemas.microsoft.com/office/drawing/2014/main" id="{642261EF-0C9F-A381-7ACC-23504FC05EDD}"/>
                </a:ext>
              </a:extLst>
            </p:cNvPr>
            <p:cNvSpPr/>
            <p:nvPr/>
          </p:nvSpPr>
          <p:spPr>
            <a:xfrm>
              <a:off x="9570720" y="6324786"/>
              <a:ext cx="4618032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755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F7AA061-2538-DF52-6374-D3A860EB1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9204238"/>
            <a:ext cx="15613381" cy="1606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90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F7AA061-2538-DF52-6374-D3A860EB1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673" y="-356367"/>
            <a:ext cx="14025524" cy="144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56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F7AA061-2538-DF52-6374-D3A860EB1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327563" y="0"/>
            <a:ext cx="14025524" cy="144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98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F7AA061-2538-DF52-6374-D3A860EB1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304578" y="-6677891"/>
            <a:ext cx="14025524" cy="144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20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30;g26757467221_0_53">
            <a:extLst>
              <a:ext uri="{FF2B5EF4-FFF2-40B4-BE49-F238E27FC236}">
                <a16:creationId xmlns:a16="http://schemas.microsoft.com/office/drawing/2014/main" id="{472791E7-5C14-2A30-AA76-FB66933A3D52}"/>
              </a:ext>
            </a:extLst>
          </p:cNvPr>
          <p:cNvGrpSpPr/>
          <p:nvPr/>
        </p:nvGrpSpPr>
        <p:grpSpPr>
          <a:xfrm flipH="1">
            <a:off x="512634" y="6336043"/>
            <a:ext cx="11453356" cy="235634"/>
            <a:chOff x="519764" y="6324786"/>
            <a:chExt cx="11453356" cy="246300"/>
          </a:xfrm>
        </p:grpSpPr>
        <p:sp>
          <p:nvSpPr>
            <p:cNvPr id="3" name="Google Shape;231;g26757467221_0_53">
              <a:extLst>
                <a:ext uri="{FF2B5EF4-FFF2-40B4-BE49-F238E27FC236}">
                  <a16:creationId xmlns:a16="http://schemas.microsoft.com/office/drawing/2014/main" id="{2970F878-3B3D-D3C9-4CB5-46E45F90CC1B}"/>
                </a:ext>
              </a:extLst>
            </p:cNvPr>
            <p:cNvSpPr/>
            <p:nvPr/>
          </p:nvSpPr>
          <p:spPr>
            <a:xfrm>
              <a:off x="519764" y="6324786"/>
              <a:ext cx="11141400" cy="246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32;g26757467221_0_53">
              <a:extLst>
                <a:ext uri="{FF2B5EF4-FFF2-40B4-BE49-F238E27FC236}">
                  <a16:creationId xmlns:a16="http://schemas.microsoft.com/office/drawing/2014/main" id="{AC6A1D19-75A8-593C-2F75-EABF0617F31A}"/>
                </a:ext>
              </a:extLst>
            </p:cNvPr>
            <p:cNvSpPr/>
            <p:nvPr/>
          </p:nvSpPr>
          <p:spPr>
            <a:xfrm>
              <a:off x="9570720" y="6324786"/>
              <a:ext cx="2402400" cy="24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8F7AA061-2538-DF52-6374-D3A860EB1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6655" y="0"/>
            <a:ext cx="6638689" cy="682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47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Office">
  <a:themeElements>
    <a:clrScheme name="ID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5E95"/>
      </a:accent1>
      <a:accent2>
        <a:srgbClr val="6A6A6A"/>
      </a:accent2>
      <a:accent3>
        <a:srgbClr val="A5A5A5"/>
      </a:accent3>
      <a:accent4>
        <a:srgbClr val="595959"/>
      </a:accent4>
      <a:accent5>
        <a:srgbClr val="3F3F3F"/>
      </a:accent5>
      <a:accent6>
        <a:srgbClr val="26262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</Words>
  <Application>Microsoft Macintosh PowerPoint</Application>
  <PresentationFormat>Widescreen</PresentationFormat>
  <Paragraphs>41</Paragraphs>
  <Slides>15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Lato</vt:lpstr>
      <vt:lpstr>Bebas Neue</vt:lpstr>
      <vt:lpstr>Arial</vt:lpstr>
      <vt:lpstr>Open Sans</vt:lpstr>
      <vt:lpstr>Calibri</vt:lpstr>
      <vt:lpstr>Tema Office</vt:lpstr>
      <vt:lpstr>CCC (Cyber Competition Club)</vt:lpstr>
      <vt:lpstr>PowerPoint Presentation</vt:lpstr>
      <vt:lpstr>Our sketch's/Ideas</vt:lpstr>
      <vt:lpstr>Sketch's/Ideas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 Challenge Name</dc:title>
  <dc:creator>Krissie Mason</dc:creator>
  <cp:lastModifiedBy>Schmeichel, Calvin R</cp:lastModifiedBy>
  <cp:revision>1</cp:revision>
  <dcterms:created xsi:type="dcterms:W3CDTF">2020-03-25T15:19:31Z</dcterms:created>
  <dcterms:modified xsi:type="dcterms:W3CDTF">2024-02-18T18:54:51Z</dcterms:modified>
</cp:coreProperties>
</file>